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2" d="100"/>
          <a:sy n="92" d="100"/>
        </p:scale>
        <p:origin x="-336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7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1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3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9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6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4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9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0359-7867-4378-B318-BFF4272063D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435E-019E-45A2-9C29-3E7646DC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ibraryznz20.nethouse.ua/static/img/0000/0005/0432/50432592.pw0qymas3c.W6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65" y="2643482"/>
            <a:ext cx="5368834" cy="405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5209" y="491913"/>
            <a:ext cx="10743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Кількісні й </a:t>
            </a:r>
            <a:r>
              <a:rPr lang="uk-UA" sz="7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порядкові</a:t>
            </a:r>
          </a:p>
          <a:p>
            <a:pPr algn="ctr"/>
            <a:r>
              <a:rPr lang="uk-UA" sz="7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числівники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561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0450" y="209817"/>
            <a:ext cx="5771580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 «Галушки»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Рита\Desktop\800px-Памзнак_полтавській_галушці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1" y="1071154"/>
            <a:ext cx="6113418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450226" y="6191794"/>
            <a:ext cx="4983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(пам’ятник галушці у Полтаві)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059" y="2284090"/>
            <a:ext cx="5223782" cy="27189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sz="3600" dirty="0" smtClean="0"/>
              <a:t>- Я </a:t>
            </a:r>
            <a:r>
              <a:rPr lang="uk-UA" sz="3600" dirty="0"/>
              <a:t>навчився (</a:t>
            </a:r>
            <a:r>
              <a:rPr lang="uk-UA" sz="3600" dirty="0" err="1"/>
              <a:t>лася</a:t>
            </a:r>
            <a:r>
              <a:rPr lang="uk-UA" sz="3600" dirty="0" smtClean="0"/>
              <a:t>)…</a:t>
            </a:r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Складним</a:t>
            </a:r>
            <a:r>
              <a:rPr lang="ru-RU" sz="3600" dirty="0" smtClean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…</a:t>
            </a:r>
          </a:p>
          <a:p>
            <a:r>
              <a:rPr lang="ru-RU" sz="3600" dirty="0" smtClean="0"/>
              <a:t>- Хочу </a:t>
            </a:r>
            <a:r>
              <a:rPr lang="ru-RU" sz="3600" dirty="0" err="1"/>
              <a:t>дізнатись</a:t>
            </a:r>
            <a:r>
              <a:rPr lang="ru-RU" sz="3600" dirty="0"/>
              <a:t> </a:t>
            </a:r>
            <a:r>
              <a:rPr lang="ru-RU" sz="3600" dirty="0" err="1"/>
              <a:t>більше</a:t>
            </a:r>
            <a:r>
              <a:rPr lang="ru-RU" sz="3600" dirty="0"/>
              <a:t> про…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26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439" y="524580"/>
            <a:ext cx="11112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 і виписати </a:t>
            </a:r>
            <a:r>
              <a:rPr lang="uk-UA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uk-UA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прислів’їв </a:t>
            </a:r>
            <a:r>
              <a:rPr lang="uk-UA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числівниками.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uapost.us/content/newspreview/image/ld61l3nx/fullsi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4" y="2325190"/>
            <a:ext cx="5185954" cy="390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53885" y="319345"/>
            <a:ext cx="1048512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Дібрати за змістом і </a:t>
            </a:r>
            <a:r>
              <a:rPr lang="uk-UA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римою</a:t>
            </a: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 та вставити їх у поезію</a:t>
            </a: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80340">
              <a:lnSpc>
                <a:spcPct val="150000"/>
              </a:lnSpc>
              <a:spcAft>
                <a:spcPts val="0"/>
              </a:spcAft>
            </a:pP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З’їм смачний матусин ….,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….., і ….,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 дужим та красивим.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 не буду вередливим.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3909" y="147729"/>
            <a:ext cx="83994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Морква, біб і цибулина, бурячок і капустина, ще й картопля — шусть у горщик. Ну й смачний ми зварим …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s://avatanplus.com/files/resources/mid/57ef9f1a0c51a15780057d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" y="2563775"/>
            <a:ext cx="4206242" cy="41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rmator.media/wp-content/uploads/2017/05/s800-7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09" y="1751741"/>
            <a:ext cx="8273012" cy="472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4325" y="305191"/>
            <a:ext cx="3982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Борщик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520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47" y="1331259"/>
            <a:ext cx="3286945" cy="34410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4711" y="228898"/>
            <a:ext cx="8929817" cy="1205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групах «Хліб-сіль»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9424" y="1430133"/>
            <a:ext cx="4764871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</a:t>
            </a:r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«Хліб</a:t>
            </a:r>
            <a:r>
              <a:rPr lang="uk-UA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uk-UA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Випишіть</a:t>
            </a: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поданих числівники ті, що означають кількість предметів</a:t>
            </a: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i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9582" y="1434484"/>
            <a:ext cx="5170988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</a:t>
            </a:r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«Сіль»</a:t>
            </a:r>
            <a:endParaRPr lang="ru-RU" sz="3600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uk-UA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Випишіть</a:t>
            </a: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поданих числівники ті, що означають порядок при лічбі.</a:t>
            </a:r>
            <a:endParaRPr lang="ru-RU" sz="3600" i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9227" y="4772280"/>
            <a:ext cx="10890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П’ятий, вісім, дванадцятий, четвертий, дев’ять, двісті, чотири, двадцять перший, сімнадцятий, чотирнадцять.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18"/>
            <a:ext cx="9856694" cy="68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559" y="188716"/>
            <a:ext cx="1107294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біля дошки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50000"/>
              </a:lnSpc>
              <a:spcAft>
                <a:spcPts val="0"/>
              </a:spcAft>
            </a:pP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Виписати з речень числівники, указати їх значення</a:t>
            </a: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180340" algn="just">
              <a:lnSpc>
                <a:spcPct val="150000"/>
              </a:lnSpc>
              <a:spcAft>
                <a:spcPts val="0"/>
              </a:spcAft>
            </a:pPr>
            <a:endParaRPr lang="ru-RU" sz="3600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indent="-74295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Скарбниця 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 кулінарії дуже багата – у ній понад </a:t>
            </a:r>
            <a:r>
              <a:rPr 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двісті 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 </a:t>
            </a:r>
            <a:r>
              <a:rPr 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рецептів.</a:t>
            </a:r>
          </a:p>
          <a:p>
            <a:pPr marL="1200150" indent="-74295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 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 в Покровську відбувся другий з’їзд любителів вареників.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4" y="122145"/>
            <a:ext cx="10985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парах «Лемішка»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Перепишіть, в</a:t>
            </a: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ставте </a:t>
            </a: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фразеологізми пропущені числівники, визначте </a:t>
            </a: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розряд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2535" y="2984467"/>
            <a:ext cx="7750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Font typeface="+mj-lt"/>
              <a:buAutoNum type="arabicParenR"/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Сидіти в … стінах 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0"/>
              </a:spcAft>
              <a:buFont typeface="+mj-lt"/>
              <a:buAutoNum type="arabicParenR"/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колесо до </a:t>
            </a: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воза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0"/>
              </a:spcAft>
              <a:buFont typeface="+mj-lt"/>
              <a:buAutoNum type="arabicParenR"/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чоботи - пара 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0"/>
              </a:spcAft>
              <a:buFont typeface="+mj-lt"/>
              <a:buAutoNum type="arabicParenR"/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… дуги зігнувся 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0"/>
              </a:spcAft>
              <a:buFont typeface="+mj-lt"/>
              <a:buAutoNum type="arabicParenR"/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дорогою обійти 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0"/>
              </a:spcAft>
              <a:buFont typeface="+mj-lt"/>
              <a:buAutoNum type="arabicParenR"/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разів </a:t>
            </a: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відмір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… раз </a:t>
            </a:r>
            <a:r>
              <a:rPr lang="uk-UA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відріж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718" y="209817"/>
            <a:ext cx="8285089" cy="9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робота «Веселі варенички»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074" y="1401049"/>
            <a:ext cx="11416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just">
              <a:spcAft>
                <a:spcPts val="0"/>
              </a:spcAft>
            </a:pP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невеличке висловлювання (5-6 речень), використовуючи порядкові і кількісні числівники, </a:t>
            </a:r>
            <a:r>
              <a:rPr lang="uk-UA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 </a:t>
            </a: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«Веселі варенички».</a:t>
            </a:r>
            <a:endParaRPr lang="ru-RU" sz="3600" i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09" y="3155375"/>
            <a:ext cx="4751062" cy="35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4C9E3EEC6807499EE196E4C7ADE976" ma:contentTypeVersion="9" ma:contentTypeDescription="Створення нового документа." ma:contentTypeScope="" ma:versionID="2173c9b0845e7dbe16ae4189faf93d85">
  <xsd:schema xmlns:xsd="http://www.w3.org/2001/XMLSchema" xmlns:xs="http://www.w3.org/2001/XMLSchema" xmlns:p="http://schemas.microsoft.com/office/2006/metadata/properties" xmlns:ns2="4e5e6243-83c7-4eff-b6d7-e6f59fafaeba" xmlns:ns3="1b9d7deb-e7a0-47a6-9720-dbd026cb7cb4" targetNamespace="http://schemas.microsoft.com/office/2006/metadata/properties" ma:root="true" ma:fieldsID="c4d7fff0ae5f28c57f3e2c8142d80ca1" ns2:_="" ns3:_="">
    <xsd:import namespace="4e5e6243-83c7-4eff-b6d7-e6f59fafaeba"/>
    <xsd:import namespace="1b9d7deb-e7a0-47a6-9720-dbd026cb7cb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6243-83c7-4eff-b6d7-e6f59fafaeb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lcf76f155ced4ddcb4097134ff3c332f" ma:index="10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e298ae68-9872-412e-aa23-0dd27bb4d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d7deb-e7a0-47a6-9720-dbd026cb7cb4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532130e8-9260-4d1e-84d0-015ebeee0cca}" ma:internalName="TaxCatchAll" ma:showField="CatchAllData" ma:web="1b9d7deb-e7a0-47a6-9720-dbd026cb7c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B001-F72C-4E11-BBDE-EF1D62167EAB}"/>
</file>

<file path=customXml/itemProps2.xml><?xml version="1.0" encoding="utf-8"?>
<ds:datastoreItem xmlns:ds="http://schemas.openxmlformats.org/officeDocument/2006/customXml" ds:itemID="{654366B3-B7EE-4A6B-84E3-B2EC3ACF98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260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Asus</cp:lastModifiedBy>
  <cp:revision>11</cp:revision>
  <dcterms:created xsi:type="dcterms:W3CDTF">2018-07-22T12:36:48Z</dcterms:created>
  <dcterms:modified xsi:type="dcterms:W3CDTF">2023-04-04T06:28:41Z</dcterms:modified>
</cp:coreProperties>
</file>