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52"/>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PXDHaVLrsJQ9kyCTTW8t9s72c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gradFill>
          <a:gsLst>
            <a:gs pos="0">
              <a:srgbClr val="BFBFBF"/>
            </a:gs>
            <a:gs pos="28000">
              <a:srgbClr val="FEFEFE"/>
            </a:gs>
            <a:gs pos="98000">
              <a:srgbClr val="FEFEFE"/>
            </a:gs>
            <a:gs pos="100000">
              <a:srgbClr val="FEFEFE"/>
            </a:gs>
          </a:gsLst>
          <a:path path="circle">
            <a:fillToRect l="50000" t="50000" r="50000" b="50000"/>
          </a:path>
          <a:tileRect/>
        </a:gradFill>
        <a:effectLst/>
      </p:bgPr>
    </p:bg>
    <p:spTree>
      <p:nvGrpSpPr>
        <p:cNvPr id="1" name="Shape 15"/>
        <p:cNvGrpSpPr/>
        <p:nvPr/>
      </p:nvGrpSpPr>
      <p:grpSpPr>
        <a:xfrm>
          <a:off x="0" y="0"/>
          <a:ext cx="0" cy="0"/>
          <a:chOff x="0" y="0"/>
          <a:chExt cx="0" cy="0"/>
        </a:xfrm>
      </p:grpSpPr>
      <p:sp>
        <p:nvSpPr>
          <p:cNvPr id="16" name="Google Shape;16;p12"/>
          <p:cNvSpPr/>
          <p:nvPr/>
        </p:nvSpPr>
        <p:spPr>
          <a:xfrm>
            <a:off x="3289874" y="4668819"/>
            <a:ext cx="8902126" cy="142717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b="0" i="0" u="none" strike="noStrike" cap="none">
              <a:solidFill>
                <a:schemeClr val="lt1"/>
              </a:solidFill>
              <a:latin typeface="Arial"/>
              <a:ea typeface="Arial"/>
              <a:cs typeface="Arial"/>
              <a:sym typeface="Arial"/>
            </a:endParaRPr>
          </a:p>
        </p:txBody>
      </p:sp>
      <p:sp>
        <p:nvSpPr>
          <p:cNvPr id="17" name="Google Shape;17;p12"/>
          <p:cNvSpPr/>
          <p:nvPr/>
        </p:nvSpPr>
        <p:spPr>
          <a:xfrm>
            <a:off x="3289874" y="761997"/>
            <a:ext cx="8902126" cy="383222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2"/>
          <p:cNvSpPr/>
          <p:nvPr/>
        </p:nvSpPr>
        <p:spPr>
          <a:xfrm>
            <a:off x="0" y="761998"/>
            <a:ext cx="3200400" cy="5334001"/>
          </a:xfrm>
          <a:prstGeom prst="rect">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2"/>
          <p:cNvSpPr txBox="1">
            <a:spLocks noGrp="1"/>
          </p:cNvSpPr>
          <p:nvPr>
            <p:ph type="ctrTitle"/>
          </p:nvPr>
        </p:nvSpPr>
        <p:spPr>
          <a:xfrm>
            <a:off x="3722622" y="1298448"/>
            <a:ext cx="7187529" cy="29225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900"/>
              <a:buFont typeface="Arial"/>
              <a:buNone/>
              <a:defRPr sz="5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2"/>
          <p:cNvSpPr txBox="1">
            <a:spLocks noGrp="1"/>
          </p:cNvSpPr>
          <p:nvPr>
            <p:ph type="subTitle" idx="1"/>
          </p:nvPr>
        </p:nvSpPr>
        <p:spPr>
          <a:xfrm>
            <a:off x="3722622" y="4876090"/>
            <a:ext cx="7187529"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200"/>
              </a:spcBef>
              <a:spcAft>
                <a:spcPts val="0"/>
              </a:spcAft>
              <a:buSzPts val="2200"/>
              <a:buNone/>
              <a:defRPr sz="2200" cap="none">
                <a:solidFill>
                  <a:schemeClr val="dk1"/>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Сравнение">
  <p:cSld name="Сравнение">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05" name="Google Shape;105;p21"/>
          <p:cNvSpPr/>
          <p:nvPr/>
        </p:nvSpPr>
        <p:spPr>
          <a:xfrm>
            <a:off x="-1" y="2526525"/>
            <a:ext cx="1630838"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21"/>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21"/>
          <p:cNvSpPr txBox="1">
            <a:spLocks noGrp="1"/>
          </p:cNvSpPr>
          <p:nvPr>
            <p:ph type="title"/>
          </p:nvPr>
        </p:nvSpPr>
        <p:spPr>
          <a:xfrm>
            <a:off x="1783974" y="868680"/>
            <a:ext cx="8590084" cy="1434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1"/>
          <p:cNvSpPr/>
          <p:nvPr/>
        </p:nvSpPr>
        <p:spPr>
          <a:xfrm>
            <a:off x="11014533" y="759506"/>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21"/>
          <p:cNvSpPr/>
          <p:nvPr/>
        </p:nvSpPr>
        <p:spPr>
          <a:xfrm>
            <a:off x="1630837" y="2526525"/>
            <a:ext cx="10574682"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1"/>
          <p:cNvSpPr txBox="1">
            <a:spLocks noGrp="1"/>
          </p:cNvSpPr>
          <p:nvPr>
            <p:ph type="body" idx="1"/>
          </p:nvPr>
        </p:nvSpPr>
        <p:spPr>
          <a:xfrm>
            <a:off x="1783974" y="2684769"/>
            <a:ext cx="4213601" cy="5218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2000"/>
              <a:buNone/>
              <a:defRPr sz="2000" b="1">
                <a:solidFill>
                  <a:schemeClr val="dk2"/>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12" name="Google Shape;112;p21"/>
          <p:cNvSpPr txBox="1">
            <a:spLocks noGrp="1"/>
          </p:cNvSpPr>
          <p:nvPr>
            <p:ph type="body" idx="2"/>
          </p:nvPr>
        </p:nvSpPr>
        <p:spPr>
          <a:xfrm>
            <a:off x="6172200" y="2684769"/>
            <a:ext cx="4731990" cy="5218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2000"/>
              <a:buNone/>
              <a:defRPr sz="2000" b="1">
                <a:solidFill>
                  <a:schemeClr val="dk2"/>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13" name="Google Shape;113;p21"/>
          <p:cNvSpPr txBox="1">
            <a:spLocks noGrp="1"/>
          </p:cNvSpPr>
          <p:nvPr>
            <p:ph type="body" idx="3"/>
          </p:nvPr>
        </p:nvSpPr>
        <p:spPr>
          <a:xfrm>
            <a:off x="6172200" y="3225243"/>
            <a:ext cx="4731991" cy="2764075"/>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dk2"/>
                </a:solidFill>
              </a:defRPr>
            </a:lvl1pPr>
            <a:lvl2pPr marL="914400" lvl="1" indent="-342900" algn="l">
              <a:lnSpc>
                <a:spcPct val="90000"/>
              </a:lnSpc>
              <a:spcBef>
                <a:spcPts val="250"/>
              </a:spcBef>
              <a:spcAft>
                <a:spcPts val="0"/>
              </a:spcAft>
              <a:buSzPts val="1800"/>
              <a:buChar char="●"/>
              <a:defRPr>
                <a:solidFill>
                  <a:schemeClr val="dk2"/>
                </a:solidFill>
              </a:defRPr>
            </a:lvl2pPr>
            <a:lvl3pPr marL="1371600" lvl="2" indent="-330200" algn="l">
              <a:lnSpc>
                <a:spcPct val="90000"/>
              </a:lnSpc>
              <a:spcBef>
                <a:spcPts val="250"/>
              </a:spcBef>
              <a:spcAft>
                <a:spcPts val="0"/>
              </a:spcAft>
              <a:buSzPts val="1600"/>
              <a:buChar char="●"/>
              <a:defRPr>
                <a:solidFill>
                  <a:schemeClr val="dk2"/>
                </a:solidFill>
              </a:defRPr>
            </a:lvl3pPr>
            <a:lvl4pPr marL="1828800" lvl="3" indent="-317500" algn="l">
              <a:lnSpc>
                <a:spcPct val="90000"/>
              </a:lnSpc>
              <a:spcBef>
                <a:spcPts val="250"/>
              </a:spcBef>
              <a:spcAft>
                <a:spcPts val="0"/>
              </a:spcAft>
              <a:buSzPts val="1400"/>
              <a:buChar char="●"/>
              <a:defRPr>
                <a:solidFill>
                  <a:schemeClr val="dk2"/>
                </a:solidFill>
              </a:defRPr>
            </a:lvl4pPr>
            <a:lvl5pPr marL="2286000" lvl="4" indent="-317500" algn="l">
              <a:lnSpc>
                <a:spcPct val="90000"/>
              </a:lnSpc>
              <a:spcBef>
                <a:spcPts val="250"/>
              </a:spcBef>
              <a:spcAft>
                <a:spcPts val="0"/>
              </a:spcAft>
              <a:buSzPts val="1400"/>
              <a:buChar char="●"/>
              <a:defRPr>
                <a:solidFill>
                  <a:schemeClr val="dk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4" name="Google Shape;114;p21"/>
          <p:cNvSpPr txBox="1">
            <a:spLocks noGrp="1"/>
          </p:cNvSpPr>
          <p:nvPr>
            <p:ph type="body" idx="4"/>
          </p:nvPr>
        </p:nvSpPr>
        <p:spPr>
          <a:xfrm>
            <a:off x="1783974" y="3225243"/>
            <a:ext cx="4213601" cy="2764075"/>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dk2"/>
                </a:solidFill>
              </a:defRPr>
            </a:lvl1pPr>
            <a:lvl2pPr marL="914400" lvl="1" indent="-342900" algn="l">
              <a:lnSpc>
                <a:spcPct val="90000"/>
              </a:lnSpc>
              <a:spcBef>
                <a:spcPts val="250"/>
              </a:spcBef>
              <a:spcAft>
                <a:spcPts val="0"/>
              </a:spcAft>
              <a:buSzPts val="1800"/>
              <a:buChar char="●"/>
              <a:defRPr>
                <a:solidFill>
                  <a:schemeClr val="dk2"/>
                </a:solidFill>
              </a:defRPr>
            </a:lvl2pPr>
            <a:lvl3pPr marL="1371600" lvl="2" indent="-330200" algn="l">
              <a:lnSpc>
                <a:spcPct val="90000"/>
              </a:lnSpc>
              <a:spcBef>
                <a:spcPts val="250"/>
              </a:spcBef>
              <a:spcAft>
                <a:spcPts val="0"/>
              </a:spcAft>
              <a:buSzPts val="1600"/>
              <a:buChar char="●"/>
              <a:defRPr>
                <a:solidFill>
                  <a:schemeClr val="dk2"/>
                </a:solidFill>
              </a:defRPr>
            </a:lvl3pPr>
            <a:lvl4pPr marL="1828800" lvl="3" indent="-317500" algn="l">
              <a:lnSpc>
                <a:spcPct val="90000"/>
              </a:lnSpc>
              <a:spcBef>
                <a:spcPts val="250"/>
              </a:spcBef>
              <a:spcAft>
                <a:spcPts val="0"/>
              </a:spcAft>
              <a:buSzPts val="1400"/>
              <a:buChar char="●"/>
              <a:defRPr>
                <a:solidFill>
                  <a:schemeClr val="dk2"/>
                </a:solidFill>
              </a:defRPr>
            </a:lvl4pPr>
            <a:lvl5pPr marL="2286000" lvl="4" indent="-317500" algn="l">
              <a:lnSpc>
                <a:spcPct val="90000"/>
              </a:lnSpc>
              <a:spcBef>
                <a:spcPts val="250"/>
              </a:spcBef>
              <a:spcAft>
                <a:spcPts val="0"/>
              </a:spcAft>
              <a:buSzPts val="1400"/>
              <a:buChar char="●"/>
              <a:defRPr>
                <a:solidFill>
                  <a:schemeClr val="dk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Два объекта">
  <p:cSld name="Два объекта">
    <p:bg>
      <p:bgPr>
        <a:solidFill>
          <a:schemeClr val="lt1"/>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18" name="Google Shape;118;p22"/>
          <p:cNvSpPr/>
          <p:nvPr/>
        </p:nvSpPr>
        <p:spPr>
          <a:xfrm>
            <a:off x="-1" y="2526525"/>
            <a:ext cx="1630838"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22"/>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22"/>
          <p:cNvSpPr txBox="1">
            <a:spLocks noGrp="1"/>
          </p:cNvSpPr>
          <p:nvPr>
            <p:ph type="title"/>
          </p:nvPr>
        </p:nvSpPr>
        <p:spPr>
          <a:xfrm>
            <a:off x="1783974" y="868680"/>
            <a:ext cx="8590084" cy="1434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2"/>
          <p:cNvSpPr/>
          <p:nvPr/>
        </p:nvSpPr>
        <p:spPr>
          <a:xfrm>
            <a:off x="11014533" y="759506"/>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22"/>
          <p:cNvSpPr/>
          <p:nvPr/>
        </p:nvSpPr>
        <p:spPr>
          <a:xfrm>
            <a:off x="1630837" y="2526525"/>
            <a:ext cx="10574682"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1783974" y="2684769"/>
            <a:ext cx="4235826" cy="3304549"/>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dk2"/>
                </a:solidFill>
              </a:defRPr>
            </a:lvl1pPr>
            <a:lvl2pPr marL="914400" lvl="1" indent="-342900" algn="l">
              <a:lnSpc>
                <a:spcPct val="90000"/>
              </a:lnSpc>
              <a:spcBef>
                <a:spcPts val="250"/>
              </a:spcBef>
              <a:spcAft>
                <a:spcPts val="0"/>
              </a:spcAft>
              <a:buSzPts val="1800"/>
              <a:buChar char="●"/>
              <a:defRPr>
                <a:solidFill>
                  <a:schemeClr val="dk2"/>
                </a:solidFill>
              </a:defRPr>
            </a:lvl2pPr>
            <a:lvl3pPr marL="1371600" lvl="2" indent="-330200" algn="l">
              <a:lnSpc>
                <a:spcPct val="90000"/>
              </a:lnSpc>
              <a:spcBef>
                <a:spcPts val="250"/>
              </a:spcBef>
              <a:spcAft>
                <a:spcPts val="0"/>
              </a:spcAft>
              <a:buSzPts val="1600"/>
              <a:buChar char="●"/>
              <a:defRPr>
                <a:solidFill>
                  <a:schemeClr val="dk2"/>
                </a:solidFill>
              </a:defRPr>
            </a:lvl3pPr>
            <a:lvl4pPr marL="1828800" lvl="3" indent="-317500" algn="l">
              <a:lnSpc>
                <a:spcPct val="90000"/>
              </a:lnSpc>
              <a:spcBef>
                <a:spcPts val="250"/>
              </a:spcBef>
              <a:spcAft>
                <a:spcPts val="0"/>
              </a:spcAft>
              <a:buSzPts val="1400"/>
              <a:buChar char="●"/>
              <a:defRPr>
                <a:solidFill>
                  <a:schemeClr val="dk2"/>
                </a:solidFill>
              </a:defRPr>
            </a:lvl4pPr>
            <a:lvl5pPr marL="2286000" lvl="4" indent="-317500" algn="l">
              <a:lnSpc>
                <a:spcPct val="90000"/>
              </a:lnSpc>
              <a:spcBef>
                <a:spcPts val="250"/>
              </a:spcBef>
              <a:spcAft>
                <a:spcPts val="0"/>
              </a:spcAft>
              <a:buSzPts val="1400"/>
              <a:buChar char="●"/>
              <a:defRPr>
                <a:solidFill>
                  <a:schemeClr val="dk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25" name="Google Shape;125;p22"/>
          <p:cNvSpPr txBox="1">
            <a:spLocks noGrp="1"/>
          </p:cNvSpPr>
          <p:nvPr>
            <p:ph type="body" idx="2"/>
          </p:nvPr>
        </p:nvSpPr>
        <p:spPr>
          <a:xfrm>
            <a:off x="6172200" y="2684768"/>
            <a:ext cx="4731991" cy="3304549"/>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dk2"/>
                </a:solidFill>
              </a:defRPr>
            </a:lvl1pPr>
            <a:lvl2pPr marL="914400" lvl="1" indent="-342900" algn="l">
              <a:lnSpc>
                <a:spcPct val="90000"/>
              </a:lnSpc>
              <a:spcBef>
                <a:spcPts val="250"/>
              </a:spcBef>
              <a:spcAft>
                <a:spcPts val="0"/>
              </a:spcAft>
              <a:buSzPts val="1800"/>
              <a:buChar char="●"/>
              <a:defRPr>
                <a:solidFill>
                  <a:schemeClr val="dk2"/>
                </a:solidFill>
              </a:defRPr>
            </a:lvl2pPr>
            <a:lvl3pPr marL="1371600" lvl="2" indent="-330200" algn="l">
              <a:lnSpc>
                <a:spcPct val="90000"/>
              </a:lnSpc>
              <a:spcBef>
                <a:spcPts val="250"/>
              </a:spcBef>
              <a:spcAft>
                <a:spcPts val="0"/>
              </a:spcAft>
              <a:buSzPts val="1600"/>
              <a:buChar char="●"/>
              <a:defRPr>
                <a:solidFill>
                  <a:schemeClr val="dk2"/>
                </a:solidFill>
              </a:defRPr>
            </a:lvl3pPr>
            <a:lvl4pPr marL="1828800" lvl="3" indent="-317500" algn="l">
              <a:lnSpc>
                <a:spcPct val="90000"/>
              </a:lnSpc>
              <a:spcBef>
                <a:spcPts val="250"/>
              </a:spcBef>
              <a:spcAft>
                <a:spcPts val="0"/>
              </a:spcAft>
              <a:buSzPts val="1400"/>
              <a:buChar char="●"/>
              <a:defRPr>
                <a:solidFill>
                  <a:schemeClr val="dk2"/>
                </a:solidFill>
              </a:defRPr>
            </a:lvl4pPr>
            <a:lvl5pPr marL="2286000" lvl="4" indent="-317500" algn="l">
              <a:lnSpc>
                <a:spcPct val="90000"/>
              </a:lnSpc>
              <a:spcBef>
                <a:spcPts val="250"/>
              </a:spcBef>
              <a:spcAft>
                <a:spcPts val="0"/>
              </a:spcAft>
              <a:buSzPts val="1400"/>
              <a:buChar char="●"/>
              <a:defRPr>
                <a:solidFill>
                  <a:schemeClr val="dk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Рисунок с подписью">
  <p:cSld name="Рисунок с подписью">
    <p:spTree>
      <p:nvGrpSpPr>
        <p:cNvPr id="1" name="Shape 126"/>
        <p:cNvGrpSpPr/>
        <p:nvPr/>
      </p:nvGrpSpPr>
      <p:grpSpPr>
        <a:xfrm>
          <a:off x="0" y="0"/>
          <a:ext cx="0" cy="0"/>
          <a:chOff x="0" y="0"/>
          <a:chExt cx="0" cy="0"/>
        </a:xfrm>
      </p:grpSpPr>
      <p:sp>
        <p:nvSpPr>
          <p:cNvPr id="127" name="Google Shape;127;p23"/>
          <p:cNvSpPr/>
          <p:nvPr/>
        </p:nvSpPr>
        <p:spPr>
          <a:xfrm>
            <a:off x="3705041" y="763792"/>
            <a:ext cx="7857285" cy="5335255"/>
          </a:xfrm>
          <a:prstGeom prst="rect">
            <a:avLst/>
          </a:prstGeom>
          <a:solidFill>
            <a:schemeClr val="dk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23"/>
          <p:cNvSpPr/>
          <p:nvPr/>
        </p:nvSpPr>
        <p:spPr>
          <a:xfrm>
            <a:off x="11804486" y="745000"/>
            <a:ext cx="384668" cy="5344904"/>
          </a:xfrm>
          <a:prstGeom prst="rect">
            <a:avLst/>
          </a:prstGeom>
          <a:solidFill>
            <a:schemeClr val="dk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a:solidFill>
                <a:schemeClr val="lt1"/>
              </a:solidFill>
              <a:latin typeface="Arial"/>
              <a:ea typeface="Arial"/>
              <a:cs typeface="Arial"/>
              <a:sym typeface="Arial"/>
            </a:endParaRPr>
          </a:p>
        </p:txBody>
      </p:sp>
      <p:sp>
        <p:nvSpPr>
          <p:cNvPr id="129" name="Google Shape;129;p23"/>
          <p:cNvSpPr/>
          <p:nvPr/>
        </p:nvSpPr>
        <p:spPr>
          <a:xfrm>
            <a:off x="0" y="745000"/>
            <a:ext cx="3430043" cy="53309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23"/>
          <p:cNvSpPr txBox="1">
            <a:spLocks noGrp="1"/>
          </p:cNvSpPr>
          <p:nvPr>
            <p:ph type="title"/>
          </p:nvPr>
        </p:nvSpPr>
        <p:spPr>
          <a:xfrm>
            <a:off x="252919" y="864110"/>
            <a:ext cx="2947482" cy="18225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1">
                <a:solidFill>
                  <a:schemeClr val="lt2"/>
                </a:solidFill>
                <a:latin typeface="Arial"/>
                <a:ea typeface="Arial"/>
                <a:cs typeface="Arial"/>
                <a:sym typeface="Arial"/>
              </a:defRPr>
            </a:lvl1pPr>
            <a:lvl2pPr marL="0" marR="0" lvl="1" indent="0" algn="r">
              <a:spcBef>
                <a:spcPts val="0"/>
              </a:spcBef>
              <a:buNone/>
              <a:defRPr sz="1200" b="1">
                <a:solidFill>
                  <a:schemeClr val="lt2"/>
                </a:solidFill>
                <a:latin typeface="Arial"/>
                <a:ea typeface="Arial"/>
                <a:cs typeface="Arial"/>
                <a:sym typeface="Arial"/>
              </a:defRPr>
            </a:lvl2pPr>
            <a:lvl3pPr marL="0" marR="0" lvl="2" indent="0" algn="r">
              <a:spcBef>
                <a:spcPts val="0"/>
              </a:spcBef>
              <a:buNone/>
              <a:defRPr sz="1200" b="1">
                <a:solidFill>
                  <a:schemeClr val="lt2"/>
                </a:solidFill>
                <a:latin typeface="Arial"/>
                <a:ea typeface="Arial"/>
                <a:cs typeface="Arial"/>
                <a:sym typeface="Arial"/>
              </a:defRPr>
            </a:lvl3pPr>
            <a:lvl4pPr marL="0" marR="0" lvl="3" indent="0" algn="r">
              <a:spcBef>
                <a:spcPts val="0"/>
              </a:spcBef>
              <a:buNone/>
              <a:defRPr sz="1200" b="1">
                <a:solidFill>
                  <a:schemeClr val="lt2"/>
                </a:solidFill>
                <a:latin typeface="Arial"/>
                <a:ea typeface="Arial"/>
                <a:cs typeface="Arial"/>
                <a:sym typeface="Arial"/>
              </a:defRPr>
            </a:lvl4pPr>
            <a:lvl5pPr marL="0" marR="0" lvl="4" indent="0" algn="r">
              <a:spcBef>
                <a:spcPts val="0"/>
              </a:spcBef>
              <a:buNone/>
              <a:defRPr sz="1200" b="1">
                <a:solidFill>
                  <a:schemeClr val="lt2"/>
                </a:solidFill>
                <a:latin typeface="Arial"/>
                <a:ea typeface="Arial"/>
                <a:cs typeface="Arial"/>
                <a:sym typeface="Arial"/>
              </a:defRPr>
            </a:lvl5pPr>
            <a:lvl6pPr marL="0" marR="0" lvl="5" indent="0" algn="r">
              <a:spcBef>
                <a:spcPts val="0"/>
              </a:spcBef>
              <a:buNone/>
              <a:defRPr sz="1200" b="1">
                <a:solidFill>
                  <a:schemeClr val="lt2"/>
                </a:solidFill>
                <a:latin typeface="Arial"/>
                <a:ea typeface="Arial"/>
                <a:cs typeface="Arial"/>
                <a:sym typeface="Arial"/>
              </a:defRPr>
            </a:lvl6pPr>
            <a:lvl7pPr marL="0" marR="0" lvl="6" indent="0" algn="r">
              <a:spcBef>
                <a:spcPts val="0"/>
              </a:spcBef>
              <a:buNone/>
              <a:defRPr sz="1200" b="1">
                <a:solidFill>
                  <a:schemeClr val="lt2"/>
                </a:solidFill>
                <a:latin typeface="Arial"/>
                <a:ea typeface="Arial"/>
                <a:cs typeface="Arial"/>
                <a:sym typeface="Arial"/>
              </a:defRPr>
            </a:lvl7pPr>
            <a:lvl8pPr marL="0" marR="0" lvl="7" indent="0" algn="r">
              <a:spcBef>
                <a:spcPts val="0"/>
              </a:spcBef>
              <a:buNone/>
              <a:defRPr sz="1200" b="1">
                <a:solidFill>
                  <a:schemeClr val="lt2"/>
                </a:solidFill>
                <a:latin typeface="Arial"/>
                <a:ea typeface="Arial"/>
                <a:cs typeface="Arial"/>
                <a:sym typeface="Arial"/>
              </a:defRPr>
            </a:lvl8pPr>
            <a:lvl9pPr marL="0" marR="0" lvl="8" indent="0" algn="r">
              <a:spcBef>
                <a:spcPts val="0"/>
              </a:spcBef>
              <a:buNone/>
              <a:defRPr sz="12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
        <p:nvSpPr>
          <p:cNvPr id="133" name="Google Shape;133;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a:off x="252920" y="2686640"/>
            <a:ext cx="2947481" cy="32441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1600"/>
            </a:lvl1pPr>
            <a:lvl2pPr marL="914400" lvl="1" indent="-228600" algn="l">
              <a:lnSpc>
                <a:spcPct val="90000"/>
              </a:lnSpc>
              <a:spcBef>
                <a:spcPts val="250"/>
              </a:spcBef>
              <a:spcAft>
                <a:spcPts val="0"/>
              </a:spcAft>
              <a:buSzPts val="1400"/>
              <a:buNone/>
              <a:defRPr sz="1400"/>
            </a:lvl2pPr>
            <a:lvl3pPr marL="1371600" lvl="2" indent="-228600" algn="l">
              <a:lnSpc>
                <a:spcPct val="90000"/>
              </a:lnSpc>
              <a:spcBef>
                <a:spcPts val="250"/>
              </a:spcBef>
              <a:spcAft>
                <a:spcPts val="0"/>
              </a:spcAft>
              <a:buSzPts val="1200"/>
              <a:buNone/>
              <a:defRPr sz="1200"/>
            </a:lvl3pPr>
            <a:lvl4pPr marL="1828800" lvl="3" indent="-228600" algn="l">
              <a:lnSpc>
                <a:spcPct val="90000"/>
              </a:lnSpc>
              <a:spcBef>
                <a:spcPts val="250"/>
              </a:spcBef>
              <a:spcAft>
                <a:spcPts val="0"/>
              </a:spcAft>
              <a:buSzPts val="1000"/>
              <a:buNone/>
              <a:defRPr sz="1000"/>
            </a:lvl4pPr>
            <a:lvl5pPr marL="2286000" lvl="4" indent="-228600" algn="l">
              <a:lnSpc>
                <a:spcPct val="90000"/>
              </a:lnSpc>
              <a:spcBef>
                <a:spcPts val="250"/>
              </a:spcBef>
              <a:spcAft>
                <a:spcPts val="0"/>
              </a:spcAft>
              <a:buSzPts val="1000"/>
              <a:buNone/>
              <a:defRPr sz="1000"/>
            </a:lvl5pPr>
            <a:lvl6pPr marL="2743200" lvl="5" indent="-228600" algn="l">
              <a:lnSpc>
                <a:spcPct val="90000"/>
              </a:lnSpc>
              <a:spcBef>
                <a:spcPts val="250"/>
              </a:spcBef>
              <a:spcAft>
                <a:spcPts val="0"/>
              </a:spcAft>
              <a:buSzPts val="1000"/>
              <a:buNone/>
              <a:defRPr sz="1000"/>
            </a:lvl6pPr>
            <a:lvl7pPr marL="3200400" lvl="6" indent="-228600" algn="l">
              <a:lnSpc>
                <a:spcPct val="90000"/>
              </a:lnSpc>
              <a:spcBef>
                <a:spcPts val="250"/>
              </a:spcBef>
              <a:spcAft>
                <a:spcPts val="0"/>
              </a:spcAft>
              <a:buSzPts val="1000"/>
              <a:buNone/>
              <a:defRPr sz="1000"/>
            </a:lvl7pPr>
            <a:lvl8pPr marL="3657600" lvl="7" indent="-228600" algn="l">
              <a:lnSpc>
                <a:spcPct val="90000"/>
              </a:lnSpc>
              <a:spcBef>
                <a:spcPts val="250"/>
              </a:spcBef>
              <a:spcAft>
                <a:spcPts val="0"/>
              </a:spcAft>
              <a:buSzPts val="1000"/>
              <a:buNone/>
              <a:defRPr sz="1000"/>
            </a:lvl8pPr>
            <a:lvl9pPr marL="4114800" lvl="8" indent="-228600" algn="l">
              <a:lnSpc>
                <a:spcPct val="90000"/>
              </a:lnSpc>
              <a:spcBef>
                <a:spcPts val="250"/>
              </a:spcBef>
              <a:spcAft>
                <a:spcPts val="250"/>
              </a:spcAft>
              <a:buSzPts val="1000"/>
              <a:buNone/>
              <a:defRPr sz="1000"/>
            </a:lvl9pPr>
          </a:lstStyle>
          <a:p>
            <a:endParaRPr/>
          </a:p>
        </p:txBody>
      </p:sp>
      <p:sp>
        <p:nvSpPr>
          <p:cNvPr id="135" name="Google Shape;135;p23"/>
          <p:cNvSpPr>
            <a:spLocks noGrp="1"/>
          </p:cNvSpPr>
          <p:nvPr>
            <p:ph type="pic" idx="2"/>
          </p:nvPr>
        </p:nvSpPr>
        <p:spPr>
          <a:xfrm>
            <a:off x="3869268" y="864111"/>
            <a:ext cx="7486120" cy="5066714"/>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Объект с подписью">
  <p:cSld name="Объект с подписью">
    <p:bg>
      <p:bgPr>
        <a:solidFill>
          <a:schemeClr val="lt1"/>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39" name="Google Shape;139;p24"/>
          <p:cNvSpPr/>
          <p:nvPr/>
        </p:nvSpPr>
        <p:spPr>
          <a:xfrm>
            <a:off x="-1" y="2526525"/>
            <a:ext cx="1630838"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24"/>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24"/>
          <p:cNvSpPr txBox="1">
            <a:spLocks noGrp="1"/>
          </p:cNvSpPr>
          <p:nvPr>
            <p:ph type="title"/>
          </p:nvPr>
        </p:nvSpPr>
        <p:spPr>
          <a:xfrm>
            <a:off x="1783974" y="868680"/>
            <a:ext cx="8590084" cy="1434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4"/>
          <p:cNvSpPr/>
          <p:nvPr/>
        </p:nvSpPr>
        <p:spPr>
          <a:xfrm>
            <a:off x="11014533" y="759506"/>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4"/>
          <p:cNvSpPr/>
          <p:nvPr/>
        </p:nvSpPr>
        <p:spPr>
          <a:xfrm>
            <a:off x="1630837" y="2526525"/>
            <a:ext cx="10574682"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4"/>
          <p:cNvSpPr txBox="1">
            <a:spLocks noGrp="1"/>
          </p:cNvSpPr>
          <p:nvPr>
            <p:ph type="body" idx="1"/>
          </p:nvPr>
        </p:nvSpPr>
        <p:spPr>
          <a:xfrm>
            <a:off x="262466" y="2684770"/>
            <a:ext cx="1259814" cy="330454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1600"/>
            </a:lvl1pPr>
            <a:lvl2pPr marL="914400" lvl="1" indent="-228600" algn="l">
              <a:lnSpc>
                <a:spcPct val="90000"/>
              </a:lnSpc>
              <a:spcBef>
                <a:spcPts val="250"/>
              </a:spcBef>
              <a:spcAft>
                <a:spcPts val="0"/>
              </a:spcAft>
              <a:buSzPts val="1400"/>
              <a:buNone/>
              <a:defRPr sz="1400"/>
            </a:lvl2pPr>
            <a:lvl3pPr marL="1371600" lvl="2" indent="-228600" algn="l">
              <a:lnSpc>
                <a:spcPct val="90000"/>
              </a:lnSpc>
              <a:spcBef>
                <a:spcPts val="250"/>
              </a:spcBef>
              <a:spcAft>
                <a:spcPts val="0"/>
              </a:spcAft>
              <a:buSzPts val="1200"/>
              <a:buNone/>
              <a:defRPr sz="1200"/>
            </a:lvl3pPr>
            <a:lvl4pPr marL="1828800" lvl="3" indent="-228600" algn="l">
              <a:lnSpc>
                <a:spcPct val="90000"/>
              </a:lnSpc>
              <a:spcBef>
                <a:spcPts val="250"/>
              </a:spcBef>
              <a:spcAft>
                <a:spcPts val="0"/>
              </a:spcAft>
              <a:buSzPts val="1000"/>
              <a:buNone/>
              <a:defRPr sz="1000"/>
            </a:lvl4pPr>
            <a:lvl5pPr marL="2286000" lvl="4" indent="-228600" algn="l">
              <a:lnSpc>
                <a:spcPct val="90000"/>
              </a:lnSpc>
              <a:spcBef>
                <a:spcPts val="250"/>
              </a:spcBef>
              <a:spcAft>
                <a:spcPts val="0"/>
              </a:spcAft>
              <a:buSzPts val="1000"/>
              <a:buNone/>
              <a:defRPr sz="1000"/>
            </a:lvl5pPr>
            <a:lvl6pPr marL="2743200" lvl="5" indent="-228600" algn="l">
              <a:lnSpc>
                <a:spcPct val="90000"/>
              </a:lnSpc>
              <a:spcBef>
                <a:spcPts val="250"/>
              </a:spcBef>
              <a:spcAft>
                <a:spcPts val="0"/>
              </a:spcAft>
              <a:buSzPts val="1000"/>
              <a:buNone/>
              <a:defRPr sz="1000"/>
            </a:lvl6pPr>
            <a:lvl7pPr marL="3200400" lvl="6" indent="-228600" algn="l">
              <a:lnSpc>
                <a:spcPct val="90000"/>
              </a:lnSpc>
              <a:spcBef>
                <a:spcPts val="250"/>
              </a:spcBef>
              <a:spcAft>
                <a:spcPts val="0"/>
              </a:spcAft>
              <a:buSzPts val="1000"/>
              <a:buNone/>
              <a:defRPr sz="1000"/>
            </a:lvl7pPr>
            <a:lvl8pPr marL="3657600" lvl="7" indent="-228600" algn="l">
              <a:lnSpc>
                <a:spcPct val="90000"/>
              </a:lnSpc>
              <a:spcBef>
                <a:spcPts val="250"/>
              </a:spcBef>
              <a:spcAft>
                <a:spcPts val="0"/>
              </a:spcAft>
              <a:buSzPts val="1000"/>
              <a:buNone/>
              <a:defRPr sz="1000"/>
            </a:lvl8pPr>
            <a:lvl9pPr marL="4114800" lvl="8" indent="-228600" algn="l">
              <a:lnSpc>
                <a:spcPct val="90000"/>
              </a:lnSpc>
              <a:spcBef>
                <a:spcPts val="250"/>
              </a:spcBef>
              <a:spcAft>
                <a:spcPts val="250"/>
              </a:spcAft>
              <a:buSzPts val="1000"/>
              <a:buNone/>
              <a:defRPr sz="1000"/>
            </a:lvl9pPr>
          </a:lstStyle>
          <a:p>
            <a:endParaRPr/>
          </a:p>
        </p:txBody>
      </p:sp>
      <p:sp>
        <p:nvSpPr>
          <p:cNvPr id="146" name="Google Shape;146;p24"/>
          <p:cNvSpPr txBox="1">
            <a:spLocks noGrp="1"/>
          </p:cNvSpPr>
          <p:nvPr>
            <p:ph type="body" idx="2"/>
          </p:nvPr>
        </p:nvSpPr>
        <p:spPr>
          <a:xfrm>
            <a:off x="1783974" y="2684770"/>
            <a:ext cx="9120217" cy="3304548"/>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solidFill>
                  <a:schemeClr val="dk2"/>
                </a:solidFill>
              </a:defRPr>
            </a:lvl1pPr>
            <a:lvl2pPr marL="914400" lvl="1" indent="-342900" algn="l">
              <a:lnSpc>
                <a:spcPct val="90000"/>
              </a:lnSpc>
              <a:spcBef>
                <a:spcPts val="250"/>
              </a:spcBef>
              <a:spcAft>
                <a:spcPts val="0"/>
              </a:spcAft>
              <a:buSzPts val="1800"/>
              <a:buChar char="●"/>
              <a:defRPr sz="1800">
                <a:solidFill>
                  <a:schemeClr val="dk2"/>
                </a:solidFill>
              </a:defRPr>
            </a:lvl2pPr>
            <a:lvl3pPr marL="1371600" lvl="2" indent="-330200" algn="l">
              <a:lnSpc>
                <a:spcPct val="90000"/>
              </a:lnSpc>
              <a:spcBef>
                <a:spcPts val="250"/>
              </a:spcBef>
              <a:spcAft>
                <a:spcPts val="0"/>
              </a:spcAft>
              <a:buSzPts val="1600"/>
              <a:buChar char="●"/>
              <a:defRPr sz="1600">
                <a:solidFill>
                  <a:schemeClr val="dk2"/>
                </a:solidFill>
              </a:defRPr>
            </a:lvl3pPr>
            <a:lvl4pPr marL="1828800" lvl="3" indent="-317500" algn="l">
              <a:lnSpc>
                <a:spcPct val="90000"/>
              </a:lnSpc>
              <a:spcBef>
                <a:spcPts val="250"/>
              </a:spcBef>
              <a:spcAft>
                <a:spcPts val="0"/>
              </a:spcAft>
              <a:buSzPts val="1400"/>
              <a:buChar char="●"/>
              <a:defRPr sz="1400">
                <a:solidFill>
                  <a:schemeClr val="dk2"/>
                </a:solidFill>
              </a:defRPr>
            </a:lvl4pPr>
            <a:lvl5pPr marL="2286000" lvl="4" indent="-317500" algn="l">
              <a:lnSpc>
                <a:spcPct val="90000"/>
              </a:lnSpc>
              <a:spcBef>
                <a:spcPts val="250"/>
              </a:spcBef>
              <a:spcAft>
                <a:spcPts val="0"/>
              </a:spcAft>
              <a:buSzPts val="1400"/>
              <a:buChar char="●"/>
              <a:defRPr sz="1400">
                <a:solidFill>
                  <a:schemeClr val="dk2"/>
                </a:solidFill>
              </a:defRPr>
            </a:lvl5pPr>
            <a:lvl6pPr marL="2743200" lvl="5" indent="-355600" algn="l">
              <a:lnSpc>
                <a:spcPct val="90000"/>
              </a:lnSpc>
              <a:spcBef>
                <a:spcPts val="250"/>
              </a:spcBef>
              <a:spcAft>
                <a:spcPts val="0"/>
              </a:spcAft>
              <a:buSzPts val="2000"/>
              <a:buChar char="●"/>
              <a:defRPr sz="2000"/>
            </a:lvl6pPr>
            <a:lvl7pPr marL="3200400" lvl="6" indent="-355600" algn="l">
              <a:lnSpc>
                <a:spcPct val="90000"/>
              </a:lnSpc>
              <a:spcBef>
                <a:spcPts val="250"/>
              </a:spcBef>
              <a:spcAft>
                <a:spcPts val="0"/>
              </a:spcAft>
              <a:buSzPts val="2000"/>
              <a:buChar char="●"/>
              <a:defRPr sz="2000"/>
            </a:lvl7pPr>
            <a:lvl8pPr marL="3657600" lvl="7" indent="-355600" algn="l">
              <a:lnSpc>
                <a:spcPct val="90000"/>
              </a:lnSpc>
              <a:spcBef>
                <a:spcPts val="250"/>
              </a:spcBef>
              <a:spcAft>
                <a:spcPts val="0"/>
              </a:spcAft>
              <a:buSzPts val="2000"/>
              <a:buChar char="●"/>
              <a:defRPr sz="2000"/>
            </a:lvl8pPr>
            <a:lvl9pPr marL="4114800" lvl="8" indent="-355600" algn="l">
              <a:lnSpc>
                <a:spcPct val="90000"/>
              </a:lnSpc>
              <a:spcBef>
                <a:spcPts val="250"/>
              </a:spcBef>
              <a:spcAft>
                <a:spcPts val="250"/>
              </a:spcAft>
              <a:buSzPts val="2000"/>
              <a:buChar char="●"/>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Только заголовок">
  <p:cSld name="Только заголовок">
    <p:bg>
      <p:bgPr>
        <a:solidFill>
          <a:schemeClr val="lt1"/>
        </a:solidFill>
        <a:effectLst/>
      </p:bgPr>
    </p:bg>
    <p:spTree>
      <p:nvGrpSpPr>
        <p:cNvPr id="1" name="Shape 147"/>
        <p:cNvGrpSpPr/>
        <p:nvPr/>
      </p:nvGrpSpPr>
      <p:grpSpPr>
        <a:xfrm>
          <a:off x="0" y="0"/>
          <a:ext cx="0" cy="0"/>
          <a:chOff x="0" y="0"/>
          <a:chExt cx="0" cy="0"/>
        </a:xfrm>
      </p:grpSpPr>
      <p:sp>
        <p:nvSpPr>
          <p:cNvPr id="148" name="Google Shape;148;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50" name="Google Shape;150;p25"/>
          <p:cNvSpPr/>
          <p:nvPr/>
        </p:nvSpPr>
        <p:spPr>
          <a:xfrm>
            <a:off x="-1" y="2526525"/>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5"/>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25"/>
          <p:cNvSpPr txBox="1">
            <a:spLocks noGrp="1"/>
          </p:cNvSpPr>
          <p:nvPr>
            <p:ph type="title"/>
          </p:nvPr>
        </p:nvSpPr>
        <p:spPr>
          <a:xfrm>
            <a:off x="1783974" y="868680"/>
            <a:ext cx="8590084" cy="1434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5"/>
          <p:cNvSpPr/>
          <p:nvPr/>
        </p:nvSpPr>
        <p:spPr>
          <a:xfrm>
            <a:off x="11014533" y="759506"/>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25"/>
          <p:cNvSpPr/>
          <p:nvPr/>
        </p:nvSpPr>
        <p:spPr>
          <a:xfrm>
            <a:off x="1287810" y="2526525"/>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Пустой" type="blank">
  <p:cSld name="BLANK">
    <p:spTree>
      <p:nvGrpSpPr>
        <p:cNvPr id="1" name="Shape 156"/>
        <p:cNvGrpSpPr/>
        <p:nvPr/>
      </p:nvGrpSpPr>
      <p:grpSpPr>
        <a:xfrm>
          <a:off x="0" y="0"/>
          <a:ext cx="0" cy="0"/>
          <a:chOff x="0" y="0"/>
          <a:chExt cx="0" cy="0"/>
        </a:xfrm>
      </p:grpSpPr>
      <p:sp>
        <p:nvSpPr>
          <p:cNvPr id="157" name="Google Shape;157;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59" name="Google Shape;159;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Верхний_заголовок">
  <p:cSld name="Верхний_заголовок">
    <p:bg>
      <p:bgPr>
        <a:solidFill>
          <a:schemeClr val="lt1"/>
        </a:solidFill>
        <a:effectLst/>
      </p:bgPr>
    </p:bg>
    <p:spTree>
      <p:nvGrpSpPr>
        <p:cNvPr id="1" name="Shape 24"/>
        <p:cNvGrpSpPr/>
        <p:nvPr/>
      </p:nvGrpSpPr>
      <p:grpSpPr>
        <a:xfrm>
          <a:off x="0" y="0"/>
          <a:ext cx="0" cy="0"/>
          <a:chOff x="0" y="0"/>
          <a:chExt cx="0" cy="0"/>
        </a:xfrm>
      </p:grpSpPr>
      <p:sp>
        <p:nvSpPr>
          <p:cNvPr id="25" name="Google Shape;25;p1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27" name="Google Shape;27;p13"/>
          <p:cNvSpPr/>
          <p:nvPr/>
        </p:nvSpPr>
        <p:spPr>
          <a:xfrm>
            <a:off x="-1" y="2526525"/>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3"/>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title"/>
          </p:nvPr>
        </p:nvSpPr>
        <p:spPr>
          <a:xfrm>
            <a:off x="1783974" y="868680"/>
            <a:ext cx="8590084" cy="1434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p:nvPr/>
        </p:nvSpPr>
        <p:spPr>
          <a:xfrm>
            <a:off x="11014533" y="759506"/>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13"/>
          <p:cNvSpPr/>
          <p:nvPr/>
        </p:nvSpPr>
        <p:spPr>
          <a:xfrm>
            <a:off x="1287810" y="2526525"/>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13"/>
          <p:cNvSpPr txBox="1">
            <a:spLocks noGrp="1"/>
          </p:cNvSpPr>
          <p:nvPr>
            <p:ph type="body" idx="1"/>
          </p:nvPr>
        </p:nvSpPr>
        <p:spPr>
          <a:xfrm>
            <a:off x="1783974" y="2684770"/>
            <a:ext cx="9120216" cy="3304549"/>
          </a:xfrm>
          <a:prstGeom prst="rect">
            <a:avLst/>
          </a:prstGeom>
          <a:noFill/>
          <a:ln>
            <a:noFill/>
          </a:ln>
        </p:spPr>
        <p:txBody>
          <a:bodyPr spcFirstLastPara="1" wrap="square" lIns="91425" tIns="45700" rIns="91425" bIns="45700" anchor="ctr" anchorCtr="0">
            <a:normAutofit/>
          </a:bodyPr>
          <a:lstStyle>
            <a:lvl1pPr marL="457200" lvl="0" indent="-368300" algn="l">
              <a:lnSpc>
                <a:spcPct val="90000"/>
              </a:lnSpc>
              <a:spcBef>
                <a:spcPts val="1200"/>
              </a:spcBef>
              <a:spcAft>
                <a:spcPts val="0"/>
              </a:spcAft>
              <a:buSzPts val="2200"/>
              <a:buFont typeface="Arial"/>
              <a:buChar char="•"/>
              <a:defRPr sz="2200" cap="none">
                <a:solidFill>
                  <a:schemeClr val="lt2"/>
                </a:solidFill>
              </a:defRPr>
            </a:lvl1pPr>
            <a:lvl2pPr marL="914400" lvl="1" indent="-342900" algn="l">
              <a:lnSpc>
                <a:spcPct val="90000"/>
              </a:lnSpc>
              <a:spcBef>
                <a:spcPts val="250"/>
              </a:spcBef>
              <a:spcAft>
                <a:spcPts val="0"/>
              </a:spcAft>
              <a:buSzPts val="1800"/>
              <a:buFont typeface="Arial"/>
              <a:buChar char="•"/>
              <a:defRPr sz="1800">
                <a:solidFill>
                  <a:schemeClr val="lt2"/>
                </a:solidFill>
              </a:defRPr>
            </a:lvl2pPr>
            <a:lvl3pPr marL="1371600" lvl="2" indent="-330200" algn="l">
              <a:lnSpc>
                <a:spcPct val="90000"/>
              </a:lnSpc>
              <a:spcBef>
                <a:spcPts val="250"/>
              </a:spcBef>
              <a:spcAft>
                <a:spcPts val="0"/>
              </a:spcAft>
              <a:buSzPts val="1600"/>
              <a:buFont typeface="Arial"/>
              <a:buChar char="•"/>
              <a:defRPr sz="1600">
                <a:solidFill>
                  <a:schemeClr val="lt2"/>
                </a:solidFill>
              </a:defRPr>
            </a:lvl3pPr>
            <a:lvl4pPr marL="1828800" lvl="3" indent="-317500" algn="l">
              <a:lnSpc>
                <a:spcPct val="90000"/>
              </a:lnSpc>
              <a:spcBef>
                <a:spcPts val="250"/>
              </a:spcBef>
              <a:spcAft>
                <a:spcPts val="0"/>
              </a:spcAft>
              <a:buSzPts val="1400"/>
              <a:buFont typeface="Arial"/>
              <a:buChar char="•"/>
              <a:defRPr sz="1400">
                <a:solidFill>
                  <a:schemeClr val="lt2"/>
                </a:solidFill>
              </a:defRPr>
            </a:lvl4pPr>
            <a:lvl5pPr marL="2286000" lvl="4" indent="-317500" algn="l">
              <a:lnSpc>
                <a:spcPct val="90000"/>
              </a:lnSpc>
              <a:spcBef>
                <a:spcPts val="250"/>
              </a:spcBef>
              <a:spcAft>
                <a:spcPts val="0"/>
              </a:spcAft>
              <a:buSzPts val="1400"/>
              <a:buFont typeface="Arial"/>
              <a:buChar char="•"/>
              <a:defRPr sz="1400">
                <a:solidFill>
                  <a:schemeClr val="lt2"/>
                </a:solidFill>
              </a:defRPr>
            </a:lvl5pPr>
            <a:lvl6pPr marL="2743200" lvl="5" indent="-228600" algn="l">
              <a:lnSpc>
                <a:spcPct val="90000"/>
              </a:lnSpc>
              <a:spcBef>
                <a:spcPts val="250"/>
              </a:spcBef>
              <a:spcAft>
                <a:spcPts val="0"/>
              </a:spcAft>
              <a:buSzPts val="1400"/>
              <a:buNone/>
              <a:defRPr sz="1400">
                <a:solidFill>
                  <a:schemeClr val="dk1"/>
                </a:solidFill>
              </a:defRPr>
            </a:lvl6pPr>
            <a:lvl7pPr marL="3200400" lvl="6" indent="-228600" algn="l">
              <a:lnSpc>
                <a:spcPct val="90000"/>
              </a:lnSpc>
              <a:spcBef>
                <a:spcPts val="250"/>
              </a:spcBef>
              <a:spcAft>
                <a:spcPts val="0"/>
              </a:spcAft>
              <a:buSzPts val="1400"/>
              <a:buNone/>
              <a:defRPr sz="1400">
                <a:solidFill>
                  <a:schemeClr val="dk1"/>
                </a:solidFill>
              </a:defRPr>
            </a:lvl7pPr>
            <a:lvl8pPr marL="3657600" lvl="7" indent="-228600" algn="l">
              <a:lnSpc>
                <a:spcPct val="90000"/>
              </a:lnSpc>
              <a:spcBef>
                <a:spcPts val="250"/>
              </a:spcBef>
              <a:spcAft>
                <a:spcPts val="0"/>
              </a:spcAft>
              <a:buSzPts val="1400"/>
              <a:buNone/>
              <a:defRPr sz="1400">
                <a:solidFill>
                  <a:schemeClr val="dk1"/>
                </a:solidFill>
              </a:defRPr>
            </a:lvl8pPr>
            <a:lvl9pPr marL="4114800" lvl="8" indent="-228600" algn="l">
              <a:lnSpc>
                <a:spcPct val="90000"/>
              </a:lnSpc>
              <a:spcBef>
                <a:spcPts val="250"/>
              </a:spcBef>
              <a:spcAft>
                <a:spcPts val="250"/>
              </a:spcAft>
              <a:buSzPts val="1400"/>
              <a:buNone/>
              <a:defRPr sz="1400">
                <a:solidFill>
                  <a:schemeClr val="dk1"/>
                </a:solidFill>
              </a:defRPr>
            </a:lvl9pPr>
          </a:lstStyle>
          <a:p>
            <a:endParaRPr/>
          </a:p>
        </p:txBody>
      </p:sp>
      <p:sp>
        <p:nvSpPr>
          <p:cNvPr id="33" name="Google Shape;33;p1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Заголовок и объект слева">
  <p:cSld name="Заголовок и объект слева">
    <p:spTree>
      <p:nvGrpSpPr>
        <p:cNvPr id="1" name="Shape 34"/>
        <p:cNvGrpSpPr/>
        <p:nvPr/>
      </p:nvGrpSpPr>
      <p:grpSpPr>
        <a:xfrm>
          <a:off x="0" y="0"/>
          <a:ext cx="0" cy="0"/>
          <a:chOff x="0" y="0"/>
          <a:chExt cx="0" cy="0"/>
        </a:xfrm>
      </p:grpSpPr>
      <p:sp>
        <p:nvSpPr>
          <p:cNvPr id="35" name="Google Shape;35;p14"/>
          <p:cNvSpPr/>
          <p:nvPr/>
        </p:nvSpPr>
        <p:spPr>
          <a:xfrm>
            <a:off x="8722615" y="761103"/>
            <a:ext cx="3469385" cy="533579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 name="Google Shape;36;p14"/>
          <p:cNvSpPr txBox="1">
            <a:spLocks noGrp="1"/>
          </p:cNvSpPr>
          <p:nvPr>
            <p:ph type="title"/>
          </p:nvPr>
        </p:nvSpPr>
        <p:spPr>
          <a:xfrm>
            <a:off x="8983566" y="2345167"/>
            <a:ext cx="2947482" cy="33763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p:nvPr/>
        </p:nvSpPr>
        <p:spPr>
          <a:xfrm>
            <a:off x="573233" y="761103"/>
            <a:ext cx="8065158" cy="5335793"/>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4"/>
          <p:cNvSpPr txBox="1">
            <a:spLocks noGrp="1"/>
          </p:cNvSpPr>
          <p:nvPr>
            <p:ph type="body" idx="1"/>
          </p:nvPr>
        </p:nvSpPr>
        <p:spPr>
          <a:xfrm>
            <a:off x="951134" y="860611"/>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9" name="Google Shape;39;p1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1">
                <a:solidFill>
                  <a:schemeClr val="lt2"/>
                </a:solidFill>
                <a:latin typeface="Arial"/>
                <a:ea typeface="Arial"/>
                <a:cs typeface="Arial"/>
                <a:sym typeface="Arial"/>
              </a:defRPr>
            </a:lvl1pPr>
            <a:lvl2pPr marL="0" marR="0" lvl="1" indent="0" algn="r">
              <a:spcBef>
                <a:spcPts val="0"/>
              </a:spcBef>
              <a:buNone/>
              <a:defRPr sz="1200" b="1">
                <a:solidFill>
                  <a:schemeClr val="lt2"/>
                </a:solidFill>
                <a:latin typeface="Arial"/>
                <a:ea typeface="Arial"/>
                <a:cs typeface="Arial"/>
                <a:sym typeface="Arial"/>
              </a:defRPr>
            </a:lvl2pPr>
            <a:lvl3pPr marL="0" marR="0" lvl="2" indent="0" algn="r">
              <a:spcBef>
                <a:spcPts val="0"/>
              </a:spcBef>
              <a:buNone/>
              <a:defRPr sz="1200" b="1">
                <a:solidFill>
                  <a:schemeClr val="lt2"/>
                </a:solidFill>
                <a:latin typeface="Arial"/>
                <a:ea typeface="Arial"/>
                <a:cs typeface="Arial"/>
                <a:sym typeface="Arial"/>
              </a:defRPr>
            </a:lvl3pPr>
            <a:lvl4pPr marL="0" marR="0" lvl="3" indent="0" algn="r">
              <a:spcBef>
                <a:spcPts val="0"/>
              </a:spcBef>
              <a:buNone/>
              <a:defRPr sz="1200" b="1">
                <a:solidFill>
                  <a:schemeClr val="lt2"/>
                </a:solidFill>
                <a:latin typeface="Arial"/>
                <a:ea typeface="Arial"/>
                <a:cs typeface="Arial"/>
                <a:sym typeface="Arial"/>
              </a:defRPr>
            </a:lvl4pPr>
            <a:lvl5pPr marL="0" marR="0" lvl="4" indent="0" algn="r">
              <a:spcBef>
                <a:spcPts val="0"/>
              </a:spcBef>
              <a:buNone/>
              <a:defRPr sz="1200" b="1">
                <a:solidFill>
                  <a:schemeClr val="lt2"/>
                </a:solidFill>
                <a:latin typeface="Arial"/>
                <a:ea typeface="Arial"/>
                <a:cs typeface="Arial"/>
                <a:sym typeface="Arial"/>
              </a:defRPr>
            </a:lvl5pPr>
            <a:lvl6pPr marL="0" marR="0" lvl="5" indent="0" algn="r">
              <a:spcBef>
                <a:spcPts val="0"/>
              </a:spcBef>
              <a:buNone/>
              <a:defRPr sz="1200" b="1">
                <a:solidFill>
                  <a:schemeClr val="lt2"/>
                </a:solidFill>
                <a:latin typeface="Arial"/>
                <a:ea typeface="Arial"/>
                <a:cs typeface="Arial"/>
                <a:sym typeface="Arial"/>
              </a:defRPr>
            </a:lvl6pPr>
            <a:lvl7pPr marL="0" marR="0" lvl="6" indent="0" algn="r">
              <a:spcBef>
                <a:spcPts val="0"/>
              </a:spcBef>
              <a:buNone/>
              <a:defRPr sz="1200" b="1">
                <a:solidFill>
                  <a:schemeClr val="lt2"/>
                </a:solidFill>
                <a:latin typeface="Arial"/>
                <a:ea typeface="Arial"/>
                <a:cs typeface="Arial"/>
                <a:sym typeface="Arial"/>
              </a:defRPr>
            </a:lvl7pPr>
            <a:lvl8pPr marL="0" marR="0" lvl="7" indent="0" algn="r">
              <a:spcBef>
                <a:spcPts val="0"/>
              </a:spcBef>
              <a:buNone/>
              <a:defRPr sz="1200" b="1">
                <a:solidFill>
                  <a:schemeClr val="lt2"/>
                </a:solidFill>
                <a:latin typeface="Arial"/>
                <a:ea typeface="Arial"/>
                <a:cs typeface="Arial"/>
                <a:sym typeface="Arial"/>
              </a:defRPr>
            </a:lvl8pPr>
            <a:lvl9pPr marL="0" marR="0" lvl="8" indent="0" algn="r">
              <a:spcBef>
                <a:spcPts val="0"/>
              </a:spcBef>
              <a:buNone/>
              <a:defRPr sz="12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
        <p:nvSpPr>
          <p:cNvPr id="41" name="Google Shape;41;p1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p:nvPr/>
        </p:nvSpPr>
        <p:spPr>
          <a:xfrm>
            <a:off x="1" y="753035"/>
            <a:ext cx="494852" cy="5335793"/>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слева и 4 поля объектов">
  <p:cSld name="Заголовок слева и 4 поля объектов">
    <p:spTree>
      <p:nvGrpSpPr>
        <p:cNvPr id="1" name="Shape 43"/>
        <p:cNvGrpSpPr/>
        <p:nvPr/>
      </p:nvGrpSpPr>
      <p:grpSpPr>
        <a:xfrm>
          <a:off x="0" y="0"/>
          <a:ext cx="0" cy="0"/>
          <a:chOff x="0" y="0"/>
          <a:chExt cx="0" cy="0"/>
        </a:xfrm>
      </p:grpSpPr>
      <p:sp>
        <p:nvSpPr>
          <p:cNvPr id="44" name="Google Shape;44;p15"/>
          <p:cNvSpPr/>
          <p:nvPr/>
        </p:nvSpPr>
        <p:spPr>
          <a:xfrm>
            <a:off x="3705041" y="763792"/>
            <a:ext cx="7857285" cy="5335255"/>
          </a:xfrm>
          <a:prstGeom prst="rect">
            <a:avLst/>
          </a:prstGeom>
          <a:solidFill>
            <a:schemeClr val="dk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15"/>
          <p:cNvSpPr/>
          <p:nvPr/>
        </p:nvSpPr>
        <p:spPr>
          <a:xfrm>
            <a:off x="11804486" y="745000"/>
            <a:ext cx="384668" cy="5344904"/>
          </a:xfrm>
          <a:prstGeom prst="rect">
            <a:avLst/>
          </a:prstGeom>
          <a:solidFill>
            <a:schemeClr val="dk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a:solidFill>
                <a:schemeClr val="lt1"/>
              </a:solidFill>
              <a:latin typeface="Arial"/>
              <a:ea typeface="Arial"/>
              <a:cs typeface="Arial"/>
              <a:sym typeface="Arial"/>
            </a:endParaRPr>
          </a:p>
        </p:txBody>
      </p:sp>
      <p:sp>
        <p:nvSpPr>
          <p:cNvPr id="46" name="Google Shape;46;p15"/>
          <p:cNvSpPr/>
          <p:nvPr/>
        </p:nvSpPr>
        <p:spPr>
          <a:xfrm>
            <a:off x="0" y="745000"/>
            <a:ext cx="3430043" cy="53309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15"/>
          <p:cNvSpPr txBox="1">
            <a:spLocks noGrp="1"/>
          </p:cNvSpPr>
          <p:nvPr>
            <p:ph type="title"/>
          </p:nvPr>
        </p:nvSpPr>
        <p:spPr>
          <a:xfrm>
            <a:off x="252919" y="2043953"/>
            <a:ext cx="2947482" cy="36810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3869268" y="864108"/>
            <a:ext cx="3618054" cy="2449247"/>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49" name="Google Shape;49;p1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1">
                <a:solidFill>
                  <a:schemeClr val="lt2"/>
                </a:solidFill>
                <a:latin typeface="Arial"/>
                <a:ea typeface="Arial"/>
                <a:cs typeface="Arial"/>
                <a:sym typeface="Arial"/>
              </a:defRPr>
            </a:lvl1pPr>
            <a:lvl2pPr marL="0" marR="0" lvl="1" indent="0" algn="r">
              <a:spcBef>
                <a:spcPts val="0"/>
              </a:spcBef>
              <a:buNone/>
              <a:defRPr sz="1200" b="1">
                <a:solidFill>
                  <a:schemeClr val="lt2"/>
                </a:solidFill>
                <a:latin typeface="Arial"/>
                <a:ea typeface="Arial"/>
                <a:cs typeface="Arial"/>
                <a:sym typeface="Arial"/>
              </a:defRPr>
            </a:lvl2pPr>
            <a:lvl3pPr marL="0" marR="0" lvl="2" indent="0" algn="r">
              <a:spcBef>
                <a:spcPts val="0"/>
              </a:spcBef>
              <a:buNone/>
              <a:defRPr sz="1200" b="1">
                <a:solidFill>
                  <a:schemeClr val="lt2"/>
                </a:solidFill>
                <a:latin typeface="Arial"/>
                <a:ea typeface="Arial"/>
                <a:cs typeface="Arial"/>
                <a:sym typeface="Arial"/>
              </a:defRPr>
            </a:lvl3pPr>
            <a:lvl4pPr marL="0" marR="0" lvl="3" indent="0" algn="r">
              <a:spcBef>
                <a:spcPts val="0"/>
              </a:spcBef>
              <a:buNone/>
              <a:defRPr sz="1200" b="1">
                <a:solidFill>
                  <a:schemeClr val="lt2"/>
                </a:solidFill>
                <a:latin typeface="Arial"/>
                <a:ea typeface="Arial"/>
                <a:cs typeface="Arial"/>
                <a:sym typeface="Arial"/>
              </a:defRPr>
            </a:lvl4pPr>
            <a:lvl5pPr marL="0" marR="0" lvl="4" indent="0" algn="r">
              <a:spcBef>
                <a:spcPts val="0"/>
              </a:spcBef>
              <a:buNone/>
              <a:defRPr sz="1200" b="1">
                <a:solidFill>
                  <a:schemeClr val="lt2"/>
                </a:solidFill>
                <a:latin typeface="Arial"/>
                <a:ea typeface="Arial"/>
                <a:cs typeface="Arial"/>
                <a:sym typeface="Arial"/>
              </a:defRPr>
            </a:lvl5pPr>
            <a:lvl6pPr marL="0" marR="0" lvl="5" indent="0" algn="r">
              <a:spcBef>
                <a:spcPts val="0"/>
              </a:spcBef>
              <a:buNone/>
              <a:defRPr sz="1200" b="1">
                <a:solidFill>
                  <a:schemeClr val="lt2"/>
                </a:solidFill>
                <a:latin typeface="Arial"/>
                <a:ea typeface="Arial"/>
                <a:cs typeface="Arial"/>
                <a:sym typeface="Arial"/>
              </a:defRPr>
            </a:lvl6pPr>
            <a:lvl7pPr marL="0" marR="0" lvl="6" indent="0" algn="r">
              <a:spcBef>
                <a:spcPts val="0"/>
              </a:spcBef>
              <a:buNone/>
              <a:defRPr sz="1200" b="1">
                <a:solidFill>
                  <a:schemeClr val="lt2"/>
                </a:solidFill>
                <a:latin typeface="Arial"/>
                <a:ea typeface="Arial"/>
                <a:cs typeface="Arial"/>
                <a:sym typeface="Arial"/>
              </a:defRPr>
            </a:lvl7pPr>
            <a:lvl8pPr marL="0" marR="0" lvl="7" indent="0" algn="r">
              <a:spcBef>
                <a:spcPts val="0"/>
              </a:spcBef>
              <a:buNone/>
              <a:defRPr sz="1200" b="1">
                <a:solidFill>
                  <a:schemeClr val="lt2"/>
                </a:solidFill>
                <a:latin typeface="Arial"/>
                <a:ea typeface="Arial"/>
                <a:cs typeface="Arial"/>
                <a:sym typeface="Arial"/>
              </a:defRPr>
            </a:lvl8pPr>
            <a:lvl9pPr marL="0" marR="0" lvl="8" indent="0" algn="r">
              <a:spcBef>
                <a:spcPts val="0"/>
              </a:spcBef>
              <a:buNone/>
              <a:defRPr sz="12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
        <p:nvSpPr>
          <p:cNvPr id="51" name="Google Shape;51;p1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body" idx="2"/>
          </p:nvPr>
        </p:nvSpPr>
        <p:spPr>
          <a:xfrm>
            <a:off x="7740240" y="864108"/>
            <a:ext cx="3618054" cy="2449247"/>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53" name="Google Shape;53;p15"/>
          <p:cNvSpPr txBox="1">
            <a:spLocks noGrp="1"/>
          </p:cNvSpPr>
          <p:nvPr>
            <p:ph type="body" idx="3"/>
          </p:nvPr>
        </p:nvSpPr>
        <p:spPr>
          <a:xfrm>
            <a:off x="3869268" y="3481577"/>
            <a:ext cx="3618054" cy="2449247"/>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54" name="Google Shape;54;p15"/>
          <p:cNvSpPr txBox="1">
            <a:spLocks noGrp="1"/>
          </p:cNvSpPr>
          <p:nvPr>
            <p:ph type="body" idx="4"/>
          </p:nvPr>
        </p:nvSpPr>
        <p:spPr>
          <a:xfrm>
            <a:off x="7740240" y="3481577"/>
            <a:ext cx="3618054" cy="2449247"/>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Заголовок раздела">
  <p:cSld name="Заголовок раздела">
    <p:spTree>
      <p:nvGrpSpPr>
        <p:cNvPr id="1" name="Shape 55"/>
        <p:cNvGrpSpPr/>
        <p:nvPr/>
      </p:nvGrpSpPr>
      <p:grpSpPr>
        <a:xfrm>
          <a:off x="0" y="0"/>
          <a:ext cx="0" cy="0"/>
          <a:chOff x="0" y="0"/>
          <a:chExt cx="0" cy="0"/>
        </a:xfrm>
      </p:grpSpPr>
      <p:sp>
        <p:nvSpPr>
          <p:cNvPr id="56" name="Google Shape;56;p16"/>
          <p:cNvSpPr/>
          <p:nvPr/>
        </p:nvSpPr>
        <p:spPr>
          <a:xfrm>
            <a:off x="0" y="761999"/>
            <a:ext cx="9141619" cy="5334001"/>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16"/>
          <p:cNvSpPr/>
          <p:nvPr/>
        </p:nvSpPr>
        <p:spPr>
          <a:xfrm>
            <a:off x="9270263" y="761999"/>
            <a:ext cx="2925318" cy="5334001"/>
          </a:xfrm>
          <a:prstGeom prst="rect">
            <a:avLst/>
          </a:prstGeom>
          <a:solidFill>
            <a:srgbClr val="A5A5A5">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6"/>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900"/>
              <a:buFont typeface="Arial"/>
              <a:buNone/>
              <a:defRPr sz="59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chemeClr val="dk1"/>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60" name="Google Shape;60;p1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63"/>
        <p:cNvGrpSpPr/>
        <p:nvPr/>
      </p:nvGrpSpPr>
      <p:grpSpPr>
        <a:xfrm>
          <a:off x="0" y="0"/>
          <a:ext cx="0" cy="0"/>
          <a:chOff x="0" y="0"/>
          <a:chExt cx="0" cy="0"/>
        </a:xfrm>
      </p:grpSpPr>
      <p:sp>
        <p:nvSpPr>
          <p:cNvPr id="64" name="Google Shape;64;p17"/>
          <p:cNvSpPr/>
          <p:nvPr/>
        </p:nvSpPr>
        <p:spPr>
          <a:xfrm>
            <a:off x="3705041" y="763792"/>
            <a:ext cx="7857285" cy="5335255"/>
          </a:xfrm>
          <a:prstGeom prst="rect">
            <a:avLst/>
          </a:prstGeom>
          <a:solidFill>
            <a:schemeClr val="dk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17"/>
          <p:cNvSpPr/>
          <p:nvPr/>
        </p:nvSpPr>
        <p:spPr>
          <a:xfrm>
            <a:off x="11815244" y="745000"/>
            <a:ext cx="384668" cy="5344904"/>
          </a:xfrm>
          <a:prstGeom prst="rect">
            <a:avLst/>
          </a:prstGeom>
          <a:solidFill>
            <a:schemeClr val="dk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a:solidFill>
                <a:schemeClr val="lt1"/>
              </a:solidFill>
              <a:latin typeface="Arial"/>
              <a:ea typeface="Arial"/>
              <a:cs typeface="Arial"/>
              <a:sym typeface="Arial"/>
            </a:endParaRPr>
          </a:p>
        </p:txBody>
      </p:sp>
      <p:sp>
        <p:nvSpPr>
          <p:cNvPr id="66" name="Google Shape;66;p17"/>
          <p:cNvSpPr/>
          <p:nvPr/>
        </p:nvSpPr>
        <p:spPr>
          <a:xfrm>
            <a:off x="0" y="745000"/>
            <a:ext cx="3430043" cy="53309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17"/>
          <p:cNvSpPr txBox="1">
            <a:spLocks noGrp="1"/>
          </p:cNvSpPr>
          <p:nvPr>
            <p:ph type="title"/>
          </p:nvPr>
        </p:nvSpPr>
        <p:spPr>
          <a:xfrm>
            <a:off x="252919" y="2043953"/>
            <a:ext cx="2947482" cy="36810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7"/>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69" name="Google Shape;69;p1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1">
                <a:solidFill>
                  <a:schemeClr val="lt2"/>
                </a:solidFill>
                <a:latin typeface="Arial"/>
                <a:ea typeface="Arial"/>
                <a:cs typeface="Arial"/>
                <a:sym typeface="Arial"/>
              </a:defRPr>
            </a:lvl1pPr>
            <a:lvl2pPr marL="0" marR="0" lvl="1" indent="0" algn="r">
              <a:spcBef>
                <a:spcPts val="0"/>
              </a:spcBef>
              <a:buNone/>
              <a:defRPr sz="1200" b="1">
                <a:solidFill>
                  <a:schemeClr val="lt2"/>
                </a:solidFill>
                <a:latin typeface="Arial"/>
                <a:ea typeface="Arial"/>
                <a:cs typeface="Arial"/>
                <a:sym typeface="Arial"/>
              </a:defRPr>
            </a:lvl2pPr>
            <a:lvl3pPr marL="0" marR="0" lvl="2" indent="0" algn="r">
              <a:spcBef>
                <a:spcPts val="0"/>
              </a:spcBef>
              <a:buNone/>
              <a:defRPr sz="1200" b="1">
                <a:solidFill>
                  <a:schemeClr val="lt2"/>
                </a:solidFill>
                <a:latin typeface="Arial"/>
                <a:ea typeface="Arial"/>
                <a:cs typeface="Arial"/>
                <a:sym typeface="Arial"/>
              </a:defRPr>
            </a:lvl3pPr>
            <a:lvl4pPr marL="0" marR="0" lvl="3" indent="0" algn="r">
              <a:spcBef>
                <a:spcPts val="0"/>
              </a:spcBef>
              <a:buNone/>
              <a:defRPr sz="1200" b="1">
                <a:solidFill>
                  <a:schemeClr val="lt2"/>
                </a:solidFill>
                <a:latin typeface="Arial"/>
                <a:ea typeface="Arial"/>
                <a:cs typeface="Arial"/>
                <a:sym typeface="Arial"/>
              </a:defRPr>
            </a:lvl4pPr>
            <a:lvl5pPr marL="0" marR="0" lvl="4" indent="0" algn="r">
              <a:spcBef>
                <a:spcPts val="0"/>
              </a:spcBef>
              <a:buNone/>
              <a:defRPr sz="1200" b="1">
                <a:solidFill>
                  <a:schemeClr val="lt2"/>
                </a:solidFill>
                <a:latin typeface="Arial"/>
                <a:ea typeface="Arial"/>
                <a:cs typeface="Arial"/>
                <a:sym typeface="Arial"/>
              </a:defRPr>
            </a:lvl5pPr>
            <a:lvl6pPr marL="0" marR="0" lvl="5" indent="0" algn="r">
              <a:spcBef>
                <a:spcPts val="0"/>
              </a:spcBef>
              <a:buNone/>
              <a:defRPr sz="1200" b="1">
                <a:solidFill>
                  <a:schemeClr val="lt2"/>
                </a:solidFill>
                <a:latin typeface="Arial"/>
                <a:ea typeface="Arial"/>
                <a:cs typeface="Arial"/>
                <a:sym typeface="Arial"/>
              </a:defRPr>
            </a:lvl6pPr>
            <a:lvl7pPr marL="0" marR="0" lvl="6" indent="0" algn="r">
              <a:spcBef>
                <a:spcPts val="0"/>
              </a:spcBef>
              <a:buNone/>
              <a:defRPr sz="1200" b="1">
                <a:solidFill>
                  <a:schemeClr val="lt2"/>
                </a:solidFill>
                <a:latin typeface="Arial"/>
                <a:ea typeface="Arial"/>
                <a:cs typeface="Arial"/>
                <a:sym typeface="Arial"/>
              </a:defRPr>
            </a:lvl7pPr>
            <a:lvl8pPr marL="0" marR="0" lvl="7" indent="0" algn="r">
              <a:spcBef>
                <a:spcPts val="0"/>
              </a:spcBef>
              <a:buNone/>
              <a:defRPr sz="1200" b="1">
                <a:solidFill>
                  <a:schemeClr val="lt2"/>
                </a:solidFill>
                <a:latin typeface="Arial"/>
                <a:ea typeface="Arial"/>
                <a:cs typeface="Arial"/>
                <a:sym typeface="Arial"/>
              </a:defRPr>
            </a:lvl8pPr>
            <a:lvl9pPr marL="0" marR="0" lvl="8" indent="0" algn="r">
              <a:spcBef>
                <a:spcPts val="0"/>
              </a:spcBef>
              <a:buNone/>
              <a:defRPr sz="12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
        <p:nvSpPr>
          <p:cNvPr id="71" name="Google Shape;71;p1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Заголовок_со_значками ">
  <p:cSld name="Заголовок_со_значками ">
    <p:spTree>
      <p:nvGrpSpPr>
        <p:cNvPr id="1" name="Shape 72"/>
        <p:cNvGrpSpPr/>
        <p:nvPr/>
      </p:nvGrpSpPr>
      <p:grpSpPr>
        <a:xfrm>
          <a:off x="0" y="0"/>
          <a:ext cx="0" cy="0"/>
          <a:chOff x="0" y="0"/>
          <a:chExt cx="0" cy="0"/>
        </a:xfrm>
      </p:grpSpPr>
      <p:sp>
        <p:nvSpPr>
          <p:cNvPr id="73" name="Google Shape;73;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75" name="Google Shape;75;p18"/>
          <p:cNvSpPr/>
          <p:nvPr/>
        </p:nvSpPr>
        <p:spPr>
          <a:xfrm>
            <a:off x="-1" y="2526525"/>
            <a:ext cx="3068514" cy="35633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18"/>
          <p:cNvSpPr/>
          <p:nvPr/>
        </p:nvSpPr>
        <p:spPr>
          <a:xfrm>
            <a:off x="3200401" y="2526525"/>
            <a:ext cx="848164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 name="Google Shape;77;p18"/>
          <p:cNvSpPr/>
          <p:nvPr/>
        </p:nvSpPr>
        <p:spPr>
          <a:xfrm>
            <a:off x="0" y="758952"/>
            <a:ext cx="3068515"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18"/>
          <p:cNvSpPr txBox="1">
            <a:spLocks noGrp="1"/>
          </p:cNvSpPr>
          <p:nvPr>
            <p:ph type="title"/>
          </p:nvPr>
        </p:nvSpPr>
        <p:spPr>
          <a:xfrm>
            <a:off x="509954" y="2637691"/>
            <a:ext cx="2431210" cy="3347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p:nvPr/>
        </p:nvSpPr>
        <p:spPr>
          <a:xfrm>
            <a:off x="11815866" y="2526524"/>
            <a:ext cx="376134" cy="3567951"/>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18"/>
          <p:cNvSpPr txBox="1">
            <a:spLocks noGrp="1"/>
          </p:cNvSpPr>
          <p:nvPr>
            <p:ph type="body" idx="1"/>
          </p:nvPr>
        </p:nvSpPr>
        <p:spPr>
          <a:xfrm>
            <a:off x="3597275" y="2638425"/>
            <a:ext cx="8091488" cy="334645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1" name="Google Shape;81;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Заголовок со значками справа">
  <p:cSld name="Заголовок со значками справа">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85" name="Google Shape;85;p19"/>
          <p:cNvSpPr/>
          <p:nvPr/>
        </p:nvSpPr>
        <p:spPr>
          <a:xfrm>
            <a:off x="527125" y="2524913"/>
            <a:ext cx="848164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19"/>
          <p:cNvSpPr/>
          <p:nvPr/>
        </p:nvSpPr>
        <p:spPr>
          <a:xfrm>
            <a:off x="9118064" y="2524912"/>
            <a:ext cx="3068514" cy="35633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9"/>
          <p:cNvSpPr/>
          <p:nvPr/>
        </p:nvSpPr>
        <p:spPr>
          <a:xfrm>
            <a:off x="9118063" y="765851"/>
            <a:ext cx="3068515"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9"/>
          <p:cNvSpPr txBox="1">
            <a:spLocks noGrp="1"/>
          </p:cNvSpPr>
          <p:nvPr>
            <p:ph type="title"/>
          </p:nvPr>
        </p:nvSpPr>
        <p:spPr>
          <a:xfrm>
            <a:off x="9425958" y="2641544"/>
            <a:ext cx="2431210" cy="3347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9"/>
          <p:cNvSpPr/>
          <p:nvPr/>
        </p:nvSpPr>
        <p:spPr>
          <a:xfrm>
            <a:off x="15348" y="2531097"/>
            <a:ext cx="376134" cy="3567951"/>
          </a:xfrm>
          <a:prstGeom prst="rect">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19"/>
          <p:cNvSpPr txBox="1">
            <a:spLocks noGrp="1"/>
          </p:cNvSpPr>
          <p:nvPr>
            <p:ph type="body" idx="1"/>
          </p:nvPr>
        </p:nvSpPr>
        <p:spPr>
          <a:xfrm>
            <a:off x="722203" y="2633375"/>
            <a:ext cx="8091488" cy="334645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solidFill>
                  <a:schemeClr val="lt2"/>
                </a:solidFill>
              </a:defRPr>
            </a:lvl2pPr>
            <a:lvl3pPr marL="1371600" lvl="2" indent="-330200" algn="l">
              <a:lnSpc>
                <a:spcPct val="90000"/>
              </a:lnSpc>
              <a:spcBef>
                <a:spcPts val="250"/>
              </a:spcBef>
              <a:spcAft>
                <a:spcPts val="0"/>
              </a:spcAft>
              <a:buSzPts val="1600"/>
              <a:buChar char="●"/>
              <a:defRPr>
                <a:solidFill>
                  <a:schemeClr val="lt2"/>
                </a:solidFill>
              </a:defRPr>
            </a:lvl3pPr>
            <a:lvl4pPr marL="1828800" lvl="3" indent="-317500" algn="l">
              <a:lnSpc>
                <a:spcPct val="90000"/>
              </a:lnSpc>
              <a:spcBef>
                <a:spcPts val="250"/>
              </a:spcBef>
              <a:spcAft>
                <a:spcPts val="0"/>
              </a:spcAft>
              <a:buSzPts val="1400"/>
              <a:buChar char="●"/>
              <a:defRPr>
                <a:solidFill>
                  <a:schemeClr val="lt2"/>
                </a:solidFill>
              </a:defRPr>
            </a:lvl4pPr>
            <a:lvl5pPr marL="2286000" lvl="4" indent="-317500" algn="l">
              <a:lnSpc>
                <a:spcPct val="90000"/>
              </a:lnSpc>
              <a:spcBef>
                <a:spcPts val="250"/>
              </a:spcBef>
              <a:spcAft>
                <a:spcPts val="0"/>
              </a:spcAft>
              <a:buSzPts val="1400"/>
              <a:buChar char="●"/>
              <a:defRPr>
                <a:solidFill>
                  <a:schemeClr val="lt2"/>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1" name="Google Shape;91;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Бок_о_бок">
  <p:cSld name="Бок_о_бок">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0" y="0"/>
            <a:ext cx="12192000" cy="6858000"/>
          </a:xfrm>
          <a:prstGeom prst="rect">
            <a:avLst/>
          </a:prstGeom>
          <a:noFill/>
          <a:ln>
            <a:noFill/>
          </a:ln>
        </p:spPr>
      </p:sp>
      <p:sp>
        <p:nvSpPr>
          <p:cNvPr id="94" name="Google Shape;94;p20"/>
          <p:cNvSpPr/>
          <p:nvPr/>
        </p:nvSpPr>
        <p:spPr>
          <a:xfrm>
            <a:off x="0" y="2661238"/>
            <a:ext cx="4044464" cy="313131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20"/>
          <p:cNvSpPr/>
          <p:nvPr/>
        </p:nvSpPr>
        <p:spPr>
          <a:xfrm>
            <a:off x="7746025" y="1065452"/>
            <a:ext cx="4445977" cy="4727095"/>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20"/>
          <p:cNvSpPr/>
          <p:nvPr/>
        </p:nvSpPr>
        <p:spPr>
          <a:xfrm>
            <a:off x="2" y="1065451"/>
            <a:ext cx="4044465" cy="1478849"/>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20"/>
          <p:cNvSpPr txBox="1">
            <a:spLocks noGrp="1"/>
          </p:cNvSpPr>
          <p:nvPr>
            <p:ph type="title"/>
          </p:nvPr>
        </p:nvSpPr>
        <p:spPr>
          <a:xfrm>
            <a:off x="337476" y="2795380"/>
            <a:ext cx="3369512" cy="28802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7929197" y="1206481"/>
            <a:ext cx="4079631" cy="4469129"/>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a:solidFill>
                  <a:schemeClr val="lt2"/>
                </a:solidFill>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9" name="Google Shape;99;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
        <p:nvSpPr>
          <p:cNvPr id="101" name="Google Shape;101;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3600"/>
              <a:buFont typeface="Arial"/>
              <a:buNone/>
              <a:defRPr sz="36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2C2C2C"/>
                </a:solidFill>
                <a:latin typeface="Arial"/>
                <a:ea typeface="Arial"/>
                <a:cs typeface="Arial"/>
                <a:sym typeface="Aria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2C2C2C"/>
                </a:solidFill>
                <a:latin typeface="Arial"/>
                <a:ea typeface="Arial"/>
                <a:cs typeface="Arial"/>
                <a:sym typeface="Aria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2C2C2C"/>
                </a:solidFill>
                <a:latin typeface="Arial"/>
                <a:ea typeface="Arial"/>
                <a:cs typeface="Arial"/>
                <a:sym typeface="Aria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2C2C2C"/>
                </a:solidFill>
                <a:latin typeface="Arial"/>
                <a:ea typeface="Arial"/>
                <a:cs typeface="Arial"/>
                <a:sym typeface="Aria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2C2C2C"/>
                </a:solidFill>
                <a:latin typeface="Arial"/>
                <a:ea typeface="Arial"/>
                <a:cs typeface="Arial"/>
                <a:sym typeface="Aria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Arial"/>
                <a:ea typeface="Arial"/>
                <a:cs typeface="Arial"/>
                <a:sym typeface="Aria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Arial"/>
                <a:ea typeface="Arial"/>
                <a:cs typeface="Arial"/>
                <a:sym typeface="Aria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FEFEFE"/>
                </a:solidFill>
                <a:latin typeface="Arial"/>
                <a:ea typeface="Arial"/>
                <a:cs typeface="Arial"/>
                <a:sym typeface="Aria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FEFEFE"/>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2"/>
                </a:solidFill>
                <a:latin typeface="Arial"/>
                <a:ea typeface="Arial"/>
                <a:cs typeface="Arial"/>
                <a:sym typeface="Arial"/>
              </a:defRPr>
            </a:lvl1pPr>
            <a:lvl2pPr marL="0" marR="0" lvl="1" indent="0" algn="r" rtl="0">
              <a:spcBef>
                <a:spcPts val="0"/>
              </a:spcBef>
              <a:buNone/>
              <a:defRPr sz="1200" b="1" i="0" u="none" strike="noStrike" cap="none">
                <a:solidFill>
                  <a:schemeClr val="lt2"/>
                </a:solidFill>
                <a:latin typeface="Arial"/>
                <a:ea typeface="Arial"/>
                <a:cs typeface="Arial"/>
                <a:sym typeface="Arial"/>
              </a:defRPr>
            </a:lvl2pPr>
            <a:lvl3pPr marL="0" marR="0" lvl="2" indent="0" algn="r" rtl="0">
              <a:spcBef>
                <a:spcPts val="0"/>
              </a:spcBef>
              <a:buNone/>
              <a:defRPr sz="1200" b="1" i="0" u="none" strike="noStrike" cap="none">
                <a:solidFill>
                  <a:schemeClr val="lt2"/>
                </a:solidFill>
                <a:latin typeface="Arial"/>
                <a:ea typeface="Arial"/>
                <a:cs typeface="Arial"/>
                <a:sym typeface="Arial"/>
              </a:defRPr>
            </a:lvl3pPr>
            <a:lvl4pPr marL="0" marR="0" lvl="3" indent="0" algn="r" rtl="0">
              <a:spcBef>
                <a:spcPts val="0"/>
              </a:spcBef>
              <a:buNone/>
              <a:defRPr sz="1200" b="1" i="0" u="none" strike="noStrike" cap="none">
                <a:solidFill>
                  <a:schemeClr val="lt2"/>
                </a:solidFill>
                <a:latin typeface="Arial"/>
                <a:ea typeface="Arial"/>
                <a:cs typeface="Arial"/>
                <a:sym typeface="Arial"/>
              </a:defRPr>
            </a:lvl4pPr>
            <a:lvl5pPr marL="0" marR="0" lvl="4" indent="0" algn="r" rtl="0">
              <a:spcBef>
                <a:spcPts val="0"/>
              </a:spcBef>
              <a:buNone/>
              <a:defRPr sz="1200" b="1" i="0" u="none" strike="noStrike" cap="none">
                <a:solidFill>
                  <a:schemeClr val="lt2"/>
                </a:solidFill>
                <a:latin typeface="Arial"/>
                <a:ea typeface="Arial"/>
                <a:cs typeface="Arial"/>
                <a:sym typeface="Arial"/>
              </a:defRPr>
            </a:lvl5pPr>
            <a:lvl6pPr marL="0" marR="0" lvl="5" indent="0" algn="r" rtl="0">
              <a:spcBef>
                <a:spcPts val="0"/>
              </a:spcBef>
              <a:buNone/>
              <a:defRPr sz="1200" b="1" i="0" u="none" strike="noStrike" cap="none">
                <a:solidFill>
                  <a:schemeClr val="lt2"/>
                </a:solidFill>
                <a:latin typeface="Arial"/>
                <a:ea typeface="Arial"/>
                <a:cs typeface="Arial"/>
                <a:sym typeface="Arial"/>
              </a:defRPr>
            </a:lvl6pPr>
            <a:lvl7pPr marL="0" marR="0" lvl="6" indent="0" algn="r" rtl="0">
              <a:spcBef>
                <a:spcPts val="0"/>
              </a:spcBef>
              <a:buNone/>
              <a:defRPr sz="1200" b="1" i="0" u="none" strike="noStrike" cap="none">
                <a:solidFill>
                  <a:schemeClr val="lt2"/>
                </a:solidFill>
                <a:latin typeface="Arial"/>
                <a:ea typeface="Arial"/>
                <a:cs typeface="Arial"/>
                <a:sym typeface="Arial"/>
              </a:defRPr>
            </a:lvl7pPr>
            <a:lvl8pPr marL="0" marR="0" lvl="7" indent="0" algn="r" rtl="0">
              <a:spcBef>
                <a:spcPts val="0"/>
              </a:spcBef>
              <a:buNone/>
              <a:defRPr sz="1200" b="1" i="0" u="none" strike="noStrike" cap="none">
                <a:solidFill>
                  <a:schemeClr val="lt2"/>
                </a:solidFill>
                <a:latin typeface="Arial"/>
                <a:ea typeface="Arial"/>
                <a:cs typeface="Arial"/>
                <a:sym typeface="Arial"/>
              </a:defRPr>
            </a:lvl8pPr>
            <a:lvl9pPr marL="0" marR="0" lvl="8" indent="0" algn="r" rtl="0">
              <a:spcBef>
                <a:spcPts val="0"/>
              </a:spcBef>
              <a:buNone/>
              <a:defRPr sz="12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descr="Декоративный элемент"/>
          <p:cNvSpPr/>
          <p:nvPr/>
        </p:nvSpPr>
        <p:spPr>
          <a:xfrm>
            <a:off x="3289874" y="4668819"/>
            <a:ext cx="8902126" cy="142717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b="0" i="0" u="none" strike="noStrike" cap="none">
              <a:solidFill>
                <a:schemeClr val="lt1"/>
              </a:solidFill>
              <a:latin typeface="Arial"/>
              <a:ea typeface="Arial"/>
              <a:cs typeface="Arial"/>
              <a:sym typeface="Arial"/>
            </a:endParaRPr>
          </a:p>
        </p:txBody>
      </p:sp>
      <p:sp>
        <p:nvSpPr>
          <p:cNvPr id="166" name="Google Shape;166;p1" descr="Декоративный элемент"/>
          <p:cNvSpPr/>
          <p:nvPr/>
        </p:nvSpPr>
        <p:spPr>
          <a:xfrm>
            <a:off x="3289874" y="761997"/>
            <a:ext cx="8902126" cy="383222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1" descr="Декоративный элемент"/>
          <p:cNvSpPr/>
          <p:nvPr/>
        </p:nvSpPr>
        <p:spPr>
          <a:xfrm>
            <a:off x="0" y="761998"/>
            <a:ext cx="3200400" cy="5334001"/>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txBox="1">
            <a:spLocks noGrp="1"/>
          </p:cNvSpPr>
          <p:nvPr>
            <p:ph type="ctrTitle"/>
          </p:nvPr>
        </p:nvSpPr>
        <p:spPr>
          <a:xfrm>
            <a:off x="3722622" y="1013012"/>
            <a:ext cx="8155613" cy="128954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7000"/>
              <a:buFont typeface="Arial"/>
              <a:buNone/>
            </a:pPr>
            <a:r>
              <a:rPr lang="uk-UA" sz="7000"/>
              <a:t>Практичне заняття</a:t>
            </a:r>
            <a:endParaRPr sz="7000"/>
          </a:p>
        </p:txBody>
      </p:sp>
      <p:sp>
        <p:nvSpPr>
          <p:cNvPr id="169" name="Google Shape;169;p1"/>
          <p:cNvSpPr txBox="1">
            <a:spLocks noGrp="1"/>
          </p:cNvSpPr>
          <p:nvPr>
            <p:ph type="subTitle" idx="1"/>
          </p:nvPr>
        </p:nvSpPr>
        <p:spPr>
          <a:xfrm>
            <a:off x="3289874" y="2742490"/>
            <a:ext cx="8740761"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400"/>
              <a:buNone/>
            </a:pPr>
            <a:r>
              <a:rPr lang="uk-UA" sz="5400" b="1" dirty="0">
                <a:solidFill>
                  <a:srgbClr val="FFFF00"/>
                </a:solidFill>
              </a:rPr>
              <a:t>Соціальне призначення держави</a:t>
            </a:r>
            <a:endParaRPr sz="5000" b="1" dirty="0">
              <a:solidFill>
                <a:srgbClr val="FFFF00"/>
              </a:solidFill>
            </a:endParaRPr>
          </a:p>
        </p:txBody>
      </p:sp>
      <p:pic>
        <p:nvPicPr>
          <p:cNvPr id="170" name="Google Shape;170;p1" descr="Группа"/>
          <p:cNvPicPr preferRelativeResize="0"/>
          <p:nvPr/>
        </p:nvPicPr>
        <p:blipFill rotWithShape="1">
          <a:blip r:embed="rId3">
            <a:alphaModFix/>
          </a:blip>
          <a:srcRect/>
          <a:stretch/>
        </p:blipFill>
        <p:spPr>
          <a:xfrm>
            <a:off x="808200" y="2636998"/>
            <a:ext cx="1584000" cy="158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0" descr="Рисование"/>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0" name="Google Shape;290;p10" descr="Декоративный элемент"/>
          <p:cNvSpPr/>
          <p:nvPr/>
        </p:nvSpPr>
        <p:spPr>
          <a:xfrm>
            <a:off x="3531755" y="745000"/>
            <a:ext cx="8162014" cy="5335255"/>
          </a:xfrm>
          <a:prstGeom prst="rect">
            <a:avLst/>
          </a:prstGeom>
          <a:solidFill>
            <a:schemeClr val="dk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10" descr="Декоративный элемент"/>
          <p:cNvSpPr/>
          <p:nvPr/>
        </p:nvSpPr>
        <p:spPr>
          <a:xfrm>
            <a:off x="11777896" y="745000"/>
            <a:ext cx="432000" cy="5344904"/>
          </a:xfrm>
          <a:prstGeom prst="rect">
            <a:avLst/>
          </a:prstGeom>
          <a:solidFill>
            <a:schemeClr val="dk1">
              <a:alpha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
              <a:solidFill>
                <a:schemeClr val="lt1"/>
              </a:solidFill>
              <a:latin typeface="Arial"/>
              <a:ea typeface="Arial"/>
              <a:cs typeface="Arial"/>
              <a:sym typeface="Arial"/>
            </a:endParaRPr>
          </a:p>
        </p:txBody>
      </p:sp>
      <p:sp>
        <p:nvSpPr>
          <p:cNvPr id="292" name="Google Shape;292;p10" descr="Декоративный элемент"/>
          <p:cNvSpPr/>
          <p:nvPr/>
        </p:nvSpPr>
        <p:spPr>
          <a:xfrm>
            <a:off x="0" y="745000"/>
            <a:ext cx="3430043" cy="53309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 name="Google Shape;293;p10"/>
          <p:cNvSpPr/>
          <p:nvPr/>
        </p:nvSpPr>
        <p:spPr>
          <a:xfrm>
            <a:off x="5848106" y="745000"/>
            <a:ext cx="368722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5400" b="1" cap="none">
                <a:solidFill>
                  <a:srgbClr val="5B0E21"/>
                </a:solidFill>
                <a:latin typeface="Arial"/>
                <a:ea typeface="Arial"/>
                <a:cs typeface="Arial"/>
                <a:sym typeface="Arial"/>
              </a:rPr>
              <a:t>Завдання </a:t>
            </a:r>
            <a:endParaRPr sz="5400" b="1" cap="none">
              <a:solidFill>
                <a:srgbClr val="5B0E21"/>
              </a:solidFill>
              <a:latin typeface="Arial"/>
              <a:ea typeface="Arial"/>
              <a:cs typeface="Arial"/>
              <a:sym typeface="Arial"/>
            </a:endParaRPr>
          </a:p>
        </p:txBody>
      </p:sp>
      <p:sp>
        <p:nvSpPr>
          <p:cNvPr id="294" name="Google Shape;294;p10"/>
          <p:cNvSpPr txBox="1"/>
          <p:nvPr/>
        </p:nvSpPr>
        <p:spPr>
          <a:xfrm>
            <a:off x="3648635" y="1999129"/>
            <a:ext cx="770964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a:solidFill>
                  <a:srgbClr val="002C89"/>
                </a:solidFill>
                <a:latin typeface="Arial"/>
                <a:ea typeface="Arial"/>
                <a:cs typeface="Arial"/>
                <a:sym typeface="Arial"/>
              </a:rPr>
              <a:t>Визначити основні заходи соціальної політики України як соціальної держави </a:t>
            </a:r>
            <a:endParaRPr sz="3000">
              <a:solidFill>
                <a:srgbClr val="002C89"/>
              </a:solidFill>
              <a:latin typeface="Arial"/>
              <a:ea typeface="Arial"/>
              <a:cs typeface="Arial"/>
              <a:sym typeface="Arial"/>
            </a:endParaRPr>
          </a:p>
        </p:txBody>
      </p:sp>
      <p:pic>
        <p:nvPicPr>
          <p:cNvPr id="295" name="Google Shape;295;p10" descr="Соціальні права та гарантії – Соціальний захист Харкова"/>
          <p:cNvPicPr preferRelativeResize="0"/>
          <p:nvPr/>
        </p:nvPicPr>
        <p:blipFill rotWithShape="1">
          <a:blip r:embed="rId4">
            <a:alphaModFix/>
          </a:blip>
          <a:srcRect/>
          <a:stretch/>
        </p:blipFill>
        <p:spPr>
          <a:xfrm>
            <a:off x="4769224" y="3014792"/>
            <a:ext cx="5490695" cy="3819085"/>
          </a:xfrm>
          <a:prstGeom prst="rect">
            <a:avLst/>
          </a:prstGeom>
          <a:noFill/>
          <a:ln>
            <a:noFill/>
          </a:ln>
        </p:spPr>
      </p:pic>
      <p:pic>
        <p:nvPicPr>
          <p:cNvPr id="296" name="Google Shape;296;p10" descr="Державні соціальні стандарти та гарантії підвищено урядом | Ad Ram"/>
          <p:cNvPicPr preferRelativeResize="0"/>
          <p:nvPr/>
        </p:nvPicPr>
        <p:blipFill rotWithShape="1">
          <a:blip r:embed="rId5">
            <a:alphaModFix/>
          </a:blip>
          <a:srcRect/>
          <a:stretch/>
        </p:blipFill>
        <p:spPr>
          <a:xfrm>
            <a:off x="146610" y="2650032"/>
            <a:ext cx="3102569" cy="3102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pic>
        <p:nvPicPr>
          <p:cNvPr id="183" name="Google Shape;183;p2"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4" name="Google Shape;184;p2" descr="Декоративный элемент"/>
          <p:cNvSpPr/>
          <p:nvPr/>
        </p:nvSpPr>
        <p:spPr>
          <a:xfrm>
            <a:off x="1287810" y="2505009"/>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5" name="Google Shape;185;p2"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6" name="Google Shape;186;p2"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7" name="Google Shape;187;p2"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8" name="Google Shape;188;p2"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189" name="Google Shape;189;p2"/>
          <p:cNvSpPr txBox="1"/>
          <p:nvPr/>
        </p:nvSpPr>
        <p:spPr>
          <a:xfrm>
            <a:off x="1434352" y="3074895"/>
            <a:ext cx="1030044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b="0" i="0" u="none" strike="noStrike" cap="none">
                <a:solidFill>
                  <a:srgbClr val="222222"/>
                </a:solidFill>
                <a:latin typeface="Arial"/>
                <a:ea typeface="Arial"/>
                <a:cs typeface="Arial"/>
                <a:sym typeface="Arial"/>
              </a:rPr>
              <a:t>- це тип організації державного та громадського життя, що характеризується спрямованістю на соціальні цінності, на створення умов, які забезпечують гідне життя і вільний розвиток особистості. </a:t>
            </a:r>
            <a:endParaRPr sz="3000">
              <a:solidFill>
                <a:srgbClr val="222222"/>
              </a:solidFill>
              <a:latin typeface="Arial"/>
              <a:ea typeface="Arial"/>
              <a:cs typeface="Arial"/>
              <a:sym typeface="Arial"/>
            </a:endParaRPr>
          </a:p>
        </p:txBody>
      </p:sp>
      <p:sp>
        <p:nvSpPr>
          <p:cNvPr id="190" name="Google Shape;190;p2"/>
          <p:cNvSpPr txBox="1"/>
          <p:nvPr/>
        </p:nvSpPr>
        <p:spPr>
          <a:xfrm>
            <a:off x="1712259" y="1128933"/>
            <a:ext cx="8068235"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5000" b="1">
                <a:solidFill>
                  <a:srgbClr val="FFFF00"/>
                </a:solidFill>
                <a:latin typeface="Arial"/>
                <a:ea typeface="Arial"/>
                <a:cs typeface="Arial"/>
                <a:sym typeface="Arial"/>
              </a:rPr>
              <a:t>Соціальна держава</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7" name="Google Shape;197;p3" descr="Декоративный элемент"/>
          <p:cNvSpPr/>
          <p:nvPr/>
        </p:nvSpPr>
        <p:spPr>
          <a:xfrm>
            <a:off x="1170461" y="2846269"/>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3"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9" name="Google Shape;199;p3"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3"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1" name="Google Shape;201;p3"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02" name="Google Shape;202;p3"/>
          <p:cNvSpPr/>
          <p:nvPr/>
        </p:nvSpPr>
        <p:spPr>
          <a:xfrm>
            <a:off x="1362635" y="3040867"/>
            <a:ext cx="1060524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a:solidFill>
                  <a:srgbClr val="402A18"/>
                </a:solidFill>
                <a:latin typeface="Montserrat"/>
                <a:ea typeface="Montserrat"/>
                <a:cs typeface="Montserrat"/>
                <a:sym typeface="Montserrat"/>
              </a:rPr>
              <a:t>Соціальна держава розуміється як така, що </a:t>
            </a:r>
            <a:r>
              <a:rPr lang="uk-UA" sz="3000" b="1">
                <a:solidFill>
                  <a:srgbClr val="402A18"/>
                </a:solidFill>
                <a:latin typeface="Montserrat"/>
                <a:ea typeface="Montserrat"/>
                <a:cs typeface="Montserrat"/>
                <a:sym typeface="Montserrat"/>
              </a:rPr>
              <a:t>орієнтується передусім на добробут як всього суспільства, так і кожної окремої людини</a:t>
            </a:r>
            <a:r>
              <a:rPr lang="uk-UA" sz="3000">
                <a:solidFill>
                  <a:srgbClr val="402A18"/>
                </a:solidFill>
                <a:latin typeface="Montserrat"/>
                <a:ea typeface="Montserrat"/>
                <a:cs typeface="Montserrat"/>
                <a:sym typeface="Montserrat"/>
              </a:rPr>
              <a:t>, і покликана послідовно забезпечити в суспільстві реалізацію принципу соціальної справедливості. </a:t>
            </a:r>
            <a:endParaRPr sz="3000">
              <a:solidFill>
                <a:schemeClr val="dk1"/>
              </a:solidFill>
              <a:latin typeface="Arial"/>
              <a:ea typeface="Arial"/>
              <a:cs typeface="Arial"/>
              <a:sym typeface="Arial"/>
            </a:endParaRPr>
          </a:p>
        </p:txBody>
      </p:sp>
      <p:pic>
        <p:nvPicPr>
          <p:cNvPr id="203" name="Google Shape;203;p3" descr="Новий пілотний проект - фахівці із соціальної роботи у кожній громаді"/>
          <p:cNvPicPr preferRelativeResize="0"/>
          <p:nvPr/>
        </p:nvPicPr>
        <p:blipFill rotWithShape="1">
          <a:blip r:embed="rId5">
            <a:alphaModFix/>
          </a:blip>
          <a:srcRect/>
          <a:stretch/>
        </p:blipFill>
        <p:spPr>
          <a:xfrm>
            <a:off x="9724464" y="301426"/>
            <a:ext cx="2243418" cy="2243418"/>
          </a:xfrm>
          <a:prstGeom prst="rect">
            <a:avLst/>
          </a:prstGeom>
          <a:noFill/>
          <a:ln>
            <a:noFill/>
          </a:ln>
        </p:spPr>
      </p:pic>
      <p:sp>
        <p:nvSpPr>
          <p:cNvPr id="204" name="Google Shape;204;p3"/>
          <p:cNvSpPr txBox="1"/>
          <p:nvPr/>
        </p:nvSpPr>
        <p:spPr>
          <a:xfrm>
            <a:off x="1320825" y="758952"/>
            <a:ext cx="839663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a:solidFill>
                  <a:srgbClr val="FFFF00"/>
                </a:solidFill>
                <a:latin typeface="Montserrat"/>
                <a:ea typeface="Montserrat"/>
                <a:cs typeface="Montserrat"/>
                <a:sym typeface="Montserrat"/>
              </a:rPr>
              <a:t>Практичну реалізацію положень соціальної держави здійснює зважена і ефективна соціальна політика.</a:t>
            </a:r>
            <a:endParaRPr sz="3000">
              <a:solidFill>
                <a:srgbClr val="FFFF00"/>
              </a:solidFill>
              <a:latin typeface="Arial"/>
              <a:ea typeface="Arial"/>
              <a:cs typeface="Arial"/>
              <a:sym typeface="Arial"/>
            </a:endParaRPr>
          </a:p>
          <a:p>
            <a:pPr marL="0" marR="0" lvl="0" indent="0" algn="l" rtl="0">
              <a:spcBef>
                <a:spcPts val="0"/>
              </a:spcBef>
              <a:spcAft>
                <a:spcPts val="0"/>
              </a:spcAft>
              <a:buNone/>
            </a:pPr>
            <a:endParaRPr sz="3000">
              <a:solidFill>
                <a:srgbClr val="FFFF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4"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4" descr="Декоративный элемент"/>
          <p:cNvSpPr/>
          <p:nvPr/>
        </p:nvSpPr>
        <p:spPr>
          <a:xfrm>
            <a:off x="1287810" y="2505009"/>
            <a:ext cx="10905975" cy="4057156"/>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4"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4"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4"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5" name="Google Shape;215;p4"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16" name="Google Shape;216;p4"/>
          <p:cNvSpPr txBox="1"/>
          <p:nvPr/>
        </p:nvSpPr>
        <p:spPr>
          <a:xfrm>
            <a:off x="1407450" y="860600"/>
            <a:ext cx="97287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b="1">
                <a:solidFill>
                  <a:srgbClr val="FFFF00"/>
                </a:solidFill>
                <a:latin typeface="Arial"/>
                <a:ea typeface="Arial"/>
                <a:cs typeface="Arial"/>
                <a:sym typeface="Arial"/>
              </a:rPr>
              <a:t>Метою</a:t>
            </a:r>
            <a:r>
              <a:rPr lang="uk-UA" sz="2400">
                <a:solidFill>
                  <a:srgbClr val="FFFF00"/>
                </a:solidFill>
                <a:latin typeface="Arial"/>
                <a:ea typeface="Arial"/>
                <a:cs typeface="Arial"/>
                <a:sym typeface="Arial"/>
              </a:rPr>
              <a:t> </a:t>
            </a:r>
            <a:r>
              <a:rPr lang="uk-UA" sz="2400">
                <a:solidFill>
                  <a:schemeClr val="dk1"/>
                </a:solidFill>
                <a:latin typeface="Arial"/>
                <a:ea typeface="Arial"/>
                <a:cs typeface="Arial"/>
                <a:sym typeface="Arial"/>
              </a:rPr>
              <a:t>соціальної держави є </a:t>
            </a:r>
            <a:r>
              <a:rPr lang="uk-UA" sz="2400" b="1">
                <a:solidFill>
                  <a:srgbClr val="FFFF00"/>
                </a:solidFill>
                <a:latin typeface="Arial"/>
                <a:ea typeface="Arial"/>
                <a:cs typeface="Arial"/>
                <a:sym typeface="Arial"/>
              </a:rPr>
              <a:t>забезпечення гідного існування всіх громадян</a:t>
            </a:r>
            <a:r>
              <a:rPr lang="uk-UA" sz="2400">
                <a:solidFill>
                  <a:schemeClr val="dk1"/>
                </a:solidFill>
                <a:latin typeface="Arial"/>
                <a:ea typeface="Arial"/>
                <a:cs typeface="Arial"/>
                <a:sym typeface="Arial"/>
              </a:rPr>
              <a:t>. Фактично для такої держави діє імператив: «</a:t>
            </a:r>
            <a:r>
              <a:rPr lang="uk-UA" sz="2400" b="1">
                <a:solidFill>
                  <a:srgbClr val="FF0000"/>
                </a:solidFill>
              </a:rPr>
              <a:t>держава існує для людини, для захисту її загальновизнаних прав і свобод</a:t>
            </a:r>
            <a:r>
              <a:rPr lang="uk-UA"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217" name="Google Shape;217;p4"/>
          <p:cNvSpPr txBox="1"/>
          <p:nvPr/>
        </p:nvSpPr>
        <p:spPr>
          <a:xfrm>
            <a:off x="1447138" y="2753855"/>
            <a:ext cx="10587300" cy="3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700" b="1">
                <a:solidFill>
                  <a:srgbClr val="002060"/>
                </a:solidFill>
                <a:latin typeface="Arial"/>
                <a:ea typeface="Arial"/>
                <a:cs typeface="Arial"/>
                <a:sym typeface="Arial"/>
              </a:rPr>
              <a:t>Соціальна держава характеризується наступними рисами:</a:t>
            </a:r>
            <a:endParaRPr/>
          </a:p>
          <a:p>
            <a:pPr marL="0" marR="0" lvl="0" indent="0" algn="l" rtl="0">
              <a:spcBef>
                <a:spcPts val="0"/>
              </a:spcBef>
              <a:spcAft>
                <a:spcPts val="0"/>
              </a:spcAft>
              <a:buNone/>
            </a:pPr>
            <a:r>
              <a:rPr lang="uk-UA" sz="2000">
                <a:solidFill>
                  <a:srgbClr val="002060"/>
                </a:solidFill>
                <a:latin typeface="Arial"/>
                <a:ea typeface="Arial"/>
                <a:cs typeface="Arial"/>
                <a:sym typeface="Arial"/>
              </a:rPr>
              <a:t>- </a:t>
            </a:r>
            <a:r>
              <a:rPr lang="uk-UA" sz="2200">
                <a:solidFill>
                  <a:srgbClr val="002060"/>
                </a:solidFill>
                <a:latin typeface="Arial"/>
                <a:ea typeface="Arial"/>
                <a:cs typeface="Arial"/>
                <a:sym typeface="Arial"/>
              </a:rPr>
              <a:t>конституційні гарантії забезпечення основних громадянських прав особистості;</a:t>
            </a:r>
            <a:endParaRPr/>
          </a:p>
          <a:p>
            <a:pPr marL="0" marR="0" lvl="0" indent="0" algn="l" rtl="0">
              <a:spcBef>
                <a:spcPts val="0"/>
              </a:spcBef>
              <a:spcAft>
                <a:spcPts val="0"/>
              </a:spcAft>
              <a:buNone/>
            </a:pPr>
            <a:r>
              <a:rPr lang="uk-UA" sz="2200">
                <a:solidFill>
                  <a:srgbClr val="002060"/>
                </a:solidFill>
                <a:latin typeface="Arial"/>
                <a:ea typeface="Arial"/>
                <a:cs typeface="Arial"/>
                <a:sym typeface="Arial"/>
              </a:rPr>
              <a:t>- наявність багатогалузевої економіки з різними формами власності;</a:t>
            </a:r>
            <a:endParaRPr/>
          </a:p>
          <a:p>
            <a:pPr marL="0" marR="0" lvl="0" indent="0" algn="l" rtl="0">
              <a:spcBef>
                <a:spcPts val="0"/>
              </a:spcBef>
              <a:spcAft>
                <a:spcPts val="0"/>
              </a:spcAft>
              <a:buNone/>
            </a:pPr>
            <a:r>
              <a:rPr lang="uk-UA" sz="2200">
                <a:solidFill>
                  <a:srgbClr val="002060"/>
                </a:solidFill>
                <a:latin typeface="Arial"/>
                <a:ea typeface="Arial"/>
                <a:cs typeface="Arial"/>
                <a:sym typeface="Arial"/>
              </a:rPr>
              <a:t>- забезпечення сприятливих умов праці для найманих працівників, їх захист від негативного впливу ринкової економіки;</a:t>
            </a:r>
            <a:endParaRPr/>
          </a:p>
          <a:p>
            <a:pPr marL="0" marR="0" lvl="0" indent="0" algn="l" rtl="0">
              <a:spcBef>
                <a:spcPts val="0"/>
              </a:spcBef>
              <a:spcAft>
                <a:spcPts val="0"/>
              </a:spcAft>
              <a:buNone/>
            </a:pPr>
            <a:r>
              <a:rPr lang="uk-UA" sz="2200">
                <a:solidFill>
                  <a:srgbClr val="002060"/>
                </a:solidFill>
                <a:latin typeface="Arial"/>
                <a:ea typeface="Arial"/>
                <a:cs typeface="Arial"/>
                <a:sym typeface="Arial"/>
              </a:rPr>
              <a:t>- створення умов, що забезпечують задоволення високого рівня потреб громадян у освіті, медичній допомозі тощо;</a:t>
            </a:r>
            <a:endParaRPr/>
          </a:p>
          <a:p>
            <a:pPr marL="0" marR="0" lvl="0" indent="0" algn="l" rtl="0">
              <a:spcBef>
                <a:spcPts val="0"/>
              </a:spcBef>
              <a:spcAft>
                <a:spcPts val="0"/>
              </a:spcAft>
              <a:buNone/>
            </a:pPr>
            <a:r>
              <a:rPr lang="uk-UA" sz="2200">
                <a:solidFill>
                  <a:srgbClr val="002060"/>
                </a:solidFill>
                <a:latin typeface="Arial"/>
                <a:ea typeface="Arial"/>
                <a:cs typeface="Arial"/>
                <a:sym typeface="Arial"/>
              </a:rPr>
              <a:t>- державна підтримка малозабезпечених верств населення;</a:t>
            </a:r>
            <a:endParaRPr/>
          </a:p>
          <a:p>
            <a:pPr marL="0" marR="0" lvl="0" indent="0" algn="l" rtl="0">
              <a:spcBef>
                <a:spcPts val="0"/>
              </a:spcBef>
              <a:spcAft>
                <a:spcPts val="0"/>
              </a:spcAft>
              <a:buNone/>
            </a:pPr>
            <a:r>
              <a:rPr lang="uk-UA" sz="2200">
                <a:solidFill>
                  <a:srgbClr val="002060"/>
                </a:solidFill>
                <a:latin typeface="Arial"/>
                <a:ea typeface="Arial"/>
                <a:cs typeface="Arial"/>
                <a:sym typeface="Arial"/>
              </a:rPr>
              <a:t>- наявність ефективно діючої системи охорони здоров’я та соціального захисту</a:t>
            </a:r>
            <a:r>
              <a:rPr lang="uk-UA" sz="2000">
                <a:solidFill>
                  <a:srgbClr val="002060"/>
                </a:solidFill>
                <a:latin typeface="Arial"/>
                <a:ea typeface="Arial"/>
                <a:cs typeface="Arial"/>
                <a:sym typeface="Arial"/>
              </a:rPr>
              <a:t>.</a:t>
            </a:r>
            <a:endParaRPr sz="2000">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5"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4" name="Google Shape;224;p5" descr="Декоративный элемент"/>
          <p:cNvSpPr/>
          <p:nvPr/>
        </p:nvSpPr>
        <p:spPr>
          <a:xfrm>
            <a:off x="753036" y="1879051"/>
            <a:ext cx="11440750" cy="4683114"/>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5"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5" descr="Декоративный элемент"/>
          <p:cNvSpPr/>
          <p:nvPr/>
        </p:nvSpPr>
        <p:spPr>
          <a:xfrm>
            <a:off x="0" y="174825"/>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uk-UA" sz="3000" b="1">
                <a:solidFill>
                  <a:srgbClr val="FFFF00"/>
                </a:solidFill>
              </a:rPr>
              <a:t>Соціальна держава характеризується наступними рисами:</a:t>
            </a:r>
            <a:endParaRPr sz="3000">
              <a:solidFill>
                <a:srgbClr val="FFFF00"/>
              </a:solidFill>
              <a:latin typeface="Arial"/>
              <a:ea typeface="Arial"/>
              <a:cs typeface="Arial"/>
              <a:sym typeface="Arial"/>
            </a:endParaRPr>
          </a:p>
        </p:txBody>
      </p:sp>
      <p:sp>
        <p:nvSpPr>
          <p:cNvPr id="227" name="Google Shape;227;p5"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8" name="Google Shape;228;p5"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29" name="Google Shape;229;p5"/>
          <p:cNvSpPr txBox="1"/>
          <p:nvPr/>
        </p:nvSpPr>
        <p:spPr>
          <a:xfrm>
            <a:off x="833718" y="1896826"/>
            <a:ext cx="11277600" cy="4155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вона  є закономірним продуктом еволюції громадянського суспільства в напрямку до соціальної демократії;</a:t>
            </a:r>
            <a:endParaRPr sz="2200">
              <a:solidFill>
                <a:srgbClr val="002C89"/>
              </a:solidFill>
              <a:latin typeface="Arial"/>
              <a:ea typeface="Arial"/>
              <a:cs typeface="Arial"/>
              <a:sym typeface="Arial"/>
            </a:endParaRPr>
          </a:p>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вона завжди визнається якісною характеристикою правової держави;</a:t>
            </a:r>
            <a:endParaRPr sz="2200">
              <a:solidFill>
                <a:srgbClr val="002C89"/>
              </a:solidFill>
              <a:latin typeface="Arial"/>
              <a:ea typeface="Arial"/>
              <a:cs typeface="Arial"/>
              <a:sym typeface="Arial"/>
            </a:endParaRPr>
          </a:p>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проголошення держави соціальною є важливою конституційною гарантією забезпечення і захисту соціальних прав людини;</a:t>
            </a:r>
            <a:endParaRPr sz="2200">
              <a:solidFill>
                <a:srgbClr val="002C89"/>
              </a:solidFill>
              <a:latin typeface="Arial"/>
              <a:ea typeface="Arial"/>
              <a:cs typeface="Arial"/>
              <a:sym typeface="Arial"/>
            </a:endParaRPr>
          </a:p>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оскільки як мета діяльності соціальної держави, так і сама ця діяльність (соціальна політика) визначаються правовими рішеннями, то її функціонування передбачає наявність розвинутого соціального законодавства;</a:t>
            </a:r>
            <a:endParaRPr sz="2200">
              <a:solidFill>
                <a:srgbClr val="002C89"/>
              </a:solidFill>
              <a:latin typeface="Arial"/>
              <a:ea typeface="Arial"/>
              <a:cs typeface="Arial"/>
              <a:sym typeface="Arial"/>
            </a:endParaRPr>
          </a:p>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соціальна держава слугує забезпеченню громадянського миру і злагоди в суспільстві;</a:t>
            </a:r>
            <a:endParaRPr/>
          </a:p>
          <a:p>
            <a:pPr marL="285750" marR="0" lvl="0" indent="-285750" algn="l" rtl="0">
              <a:spcBef>
                <a:spcPts val="0"/>
              </a:spcBef>
              <a:spcAft>
                <a:spcPts val="0"/>
              </a:spcAft>
              <a:buClr>
                <a:srgbClr val="002C89"/>
              </a:buClr>
              <a:buSzPts val="2200"/>
              <a:buFont typeface="Noto Sans Symbols"/>
              <a:buChar char="❖"/>
            </a:pPr>
            <a:r>
              <a:rPr lang="uk-UA" sz="2200">
                <a:solidFill>
                  <a:srgbClr val="002C89"/>
                </a:solidFill>
                <a:latin typeface="Arial"/>
                <a:ea typeface="Arial"/>
                <a:cs typeface="Arial"/>
                <a:sym typeface="Arial"/>
              </a:rPr>
              <a:t>утвердження соціальної державності сприяє трансформації ринкової економіки на соціальну ринкову, служінню власності інтересам як власника, так і суспільства</a:t>
            </a:r>
            <a:r>
              <a:rPr lang="uk-UA" sz="1800">
                <a:solidFill>
                  <a:srgbClr val="002C89"/>
                </a:solidFill>
                <a:latin typeface="Arial"/>
                <a:ea typeface="Arial"/>
                <a:cs typeface="Arial"/>
                <a:sym typeface="Aria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6"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6" name="Google Shape;236;p6" descr="Декоративный элемент"/>
          <p:cNvSpPr/>
          <p:nvPr/>
        </p:nvSpPr>
        <p:spPr>
          <a:xfrm>
            <a:off x="1287810" y="2505009"/>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6"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6"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9" name="Google Shape;239;p6"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0" name="Google Shape;240;p6"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41" name="Google Shape;241;p6"/>
          <p:cNvSpPr/>
          <p:nvPr/>
        </p:nvSpPr>
        <p:spPr>
          <a:xfrm>
            <a:off x="1604682" y="2690336"/>
            <a:ext cx="5125062"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rgbClr val="002C89"/>
                </a:solidFill>
                <a:latin typeface="Arial"/>
                <a:ea typeface="Arial"/>
                <a:cs typeface="Arial"/>
                <a:sym typeface="Arial"/>
              </a:rPr>
              <a:t>Це передбачає забезпечення соціальної безпеки громадян, створення необхідних і достатніх умов для реалізації соціальних прав людини і громадянина. </a:t>
            </a:r>
            <a:endParaRPr/>
          </a:p>
        </p:txBody>
      </p:sp>
      <p:sp>
        <p:nvSpPr>
          <p:cNvPr id="242" name="Google Shape;242;p6"/>
          <p:cNvSpPr txBox="1"/>
          <p:nvPr/>
        </p:nvSpPr>
        <p:spPr>
          <a:xfrm>
            <a:off x="1407459" y="869576"/>
            <a:ext cx="878541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a:solidFill>
                  <a:srgbClr val="FFFF00"/>
                </a:solidFill>
                <a:latin typeface="Arial"/>
                <a:ea typeface="Arial"/>
                <a:cs typeface="Arial"/>
                <a:sym typeface="Arial"/>
              </a:rPr>
              <a:t>Конституція України закріплює, що Україна є соціальна держава (ст. 1 Конституції України).</a:t>
            </a:r>
            <a:endParaRPr/>
          </a:p>
        </p:txBody>
      </p:sp>
      <p:pic>
        <p:nvPicPr>
          <p:cNvPr id="243" name="Google Shape;243;p6" descr="Історія підготовки і прийняття Конституції України."/>
          <p:cNvPicPr preferRelativeResize="0"/>
          <p:nvPr/>
        </p:nvPicPr>
        <p:blipFill rotWithShape="1">
          <a:blip r:embed="rId5">
            <a:alphaModFix/>
          </a:blip>
          <a:srcRect/>
          <a:stretch/>
        </p:blipFill>
        <p:spPr>
          <a:xfrm>
            <a:off x="7147978" y="2690336"/>
            <a:ext cx="4876800"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7"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7" descr="Декоративный элемент"/>
          <p:cNvSpPr/>
          <p:nvPr/>
        </p:nvSpPr>
        <p:spPr>
          <a:xfrm>
            <a:off x="1170461" y="2494805"/>
            <a:ext cx="10905975" cy="3563377"/>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7"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 name="Google Shape;252;p7"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7"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4" name="Google Shape;254;p7"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55" name="Google Shape;255;p7"/>
          <p:cNvSpPr/>
          <p:nvPr/>
        </p:nvSpPr>
        <p:spPr>
          <a:xfrm>
            <a:off x="1308847" y="2555567"/>
            <a:ext cx="1049767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a:solidFill>
                  <a:srgbClr val="002C89"/>
                </a:solidFill>
              </a:rPr>
              <a:t>С</a:t>
            </a:r>
            <a:r>
              <a:rPr lang="uk-UA" sz="2400">
                <a:solidFill>
                  <a:srgbClr val="002C89"/>
                </a:solidFill>
                <a:latin typeface="Arial"/>
                <a:ea typeface="Arial"/>
                <a:cs typeface="Arial"/>
                <a:sym typeface="Arial"/>
              </a:rPr>
              <a:t>оціальний захист відбувається стосовно </a:t>
            </a:r>
            <a:r>
              <a:rPr lang="uk-UA" sz="2400" b="1">
                <a:solidFill>
                  <a:srgbClr val="002C89"/>
                </a:solidFill>
              </a:rPr>
              <a:t>тільки тих осіб, які потребують такого захисту</a:t>
            </a:r>
            <a:r>
              <a:rPr lang="uk-UA" sz="2400">
                <a:solidFill>
                  <a:srgbClr val="002C89"/>
                </a:solidFill>
                <a:latin typeface="Arial"/>
                <a:ea typeface="Arial"/>
                <a:cs typeface="Arial"/>
                <a:sym typeface="Arial"/>
              </a:rPr>
              <a:t>, тобто соціальний захист це надання правової, фінансової, матеріальної допомоги окремим громадянам (найбільш вразливим верствам населення), створення соціальних гарантій для економічно активної частини населення та комплекс законодавчо закріплених гарантій, що протидіють факторам, які дестабілізують (інфляції, спаду виробництва, економічній кризі, безробіттю тощо).</a:t>
            </a:r>
            <a:endParaRPr/>
          </a:p>
        </p:txBody>
      </p:sp>
      <p:sp>
        <p:nvSpPr>
          <p:cNvPr id="256" name="Google Shape;256;p7"/>
          <p:cNvSpPr txBox="1"/>
          <p:nvPr/>
        </p:nvSpPr>
        <p:spPr>
          <a:xfrm>
            <a:off x="1308846" y="847469"/>
            <a:ext cx="943983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a:solidFill>
                  <a:srgbClr val="FFFF00"/>
                </a:solidFill>
                <a:latin typeface="Arial"/>
                <a:ea typeface="Arial"/>
                <a:cs typeface="Arial"/>
                <a:sym typeface="Arial"/>
              </a:rPr>
              <a:t>Основними принципами такої політики є раціональність, соціальна справедливість, рівність, соціальна безпека та реальність.</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8" descr="Пляжная тропинка"/>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3" name="Google Shape;263;p8" descr="Декоративный элемент"/>
          <p:cNvSpPr/>
          <p:nvPr/>
        </p:nvSpPr>
        <p:spPr>
          <a:xfrm>
            <a:off x="1170461" y="2505009"/>
            <a:ext cx="10905975" cy="4251709"/>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8" descr="Декоративный элемент"/>
          <p:cNvSpPr/>
          <p:nvPr/>
        </p:nvSpPr>
        <p:spPr>
          <a:xfrm>
            <a:off x="-1" y="2505009"/>
            <a:ext cx="1170462" cy="3563377"/>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8" descr="Декоративный элемент"/>
          <p:cNvSpPr/>
          <p:nvPr/>
        </p:nvSpPr>
        <p:spPr>
          <a:xfrm>
            <a:off x="0" y="758952"/>
            <a:ext cx="10905976" cy="165937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 name="Google Shape;266;p8" descr="Декоративный элемент"/>
          <p:cNvSpPr/>
          <p:nvPr/>
        </p:nvSpPr>
        <p:spPr>
          <a:xfrm>
            <a:off x="11014533" y="748748"/>
            <a:ext cx="1170462" cy="1659371"/>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7" name="Google Shape;267;p8" descr="Карта с меткой"/>
          <p:cNvPicPr preferRelativeResize="0"/>
          <p:nvPr/>
        </p:nvPicPr>
        <p:blipFill rotWithShape="1">
          <a:blip r:embed="rId4">
            <a:alphaModFix/>
          </a:blip>
          <a:srcRect/>
          <a:stretch/>
        </p:blipFill>
        <p:spPr>
          <a:xfrm>
            <a:off x="128030" y="1128933"/>
            <a:ext cx="914400" cy="914400"/>
          </a:xfrm>
          <a:prstGeom prst="rect">
            <a:avLst/>
          </a:prstGeom>
          <a:noFill/>
          <a:ln>
            <a:noFill/>
          </a:ln>
        </p:spPr>
      </p:pic>
      <p:sp>
        <p:nvSpPr>
          <p:cNvPr id="268" name="Google Shape;268;p8"/>
          <p:cNvSpPr/>
          <p:nvPr/>
        </p:nvSpPr>
        <p:spPr>
          <a:xfrm>
            <a:off x="1272987" y="2515213"/>
            <a:ext cx="5692589"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a:solidFill>
                  <a:srgbClr val="002C89"/>
                </a:solidFill>
                <a:latin typeface="Arial"/>
                <a:ea typeface="Arial"/>
                <a:cs typeface="Arial"/>
                <a:sym typeface="Arial"/>
              </a:rPr>
              <a:t>Зміст та обсяг державних гарантій права на соціальний захист </a:t>
            </a:r>
            <a:r>
              <a:rPr lang="uk-UA" sz="2400" b="1">
                <a:solidFill>
                  <a:srgbClr val="002C89"/>
                </a:solidFill>
              </a:rPr>
              <a:t>має відповідати принципу реальност</a:t>
            </a:r>
            <a:r>
              <a:rPr lang="uk-UA" sz="2400">
                <a:solidFill>
                  <a:srgbClr val="002C89"/>
                </a:solidFill>
                <a:latin typeface="Arial"/>
                <a:ea typeface="Arial"/>
                <a:cs typeface="Arial"/>
                <a:sym typeface="Arial"/>
              </a:rPr>
              <a:t>і, тобто нормативно-правовими актами мають бути </a:t>
            </a:r>
            <a:r>
              <a:rPr lang="uk-UA" sz="2400" b="1">
                <a:solidFill>
                  <a:srgbClr val="002C89"/>
                </a:solidFill>
              </a:rPr>
              <a:t>визначені тільки ті види та розміри соціальних виплат та інших соціальних пільг, які держава в змозі надати громадянам</a:t>
            </a:r>
            <a:r>
              <a:rPr lang="uk-UA" sz="2400">
                <a:solidFill>
                  <a:srgbClr val="002C89"/>
                </a:solidFill>
                <a:latin typeface="Arial"/>
                <a:ea typeface="Arial"/>
                <a:cs typeface="Arial"/>
                <a:sym typeface="Arial"/>
              </a:rPr>
              <a:t>, виходячи зі своїх ресурсів та на основі принципу балансу інтересів людини, суспільства та держави. </a:t>
            </a:r>
            <a:endParaRPr/>
          </a:p>
        </p:txBody>
      </p:sp>
      <p:sp>
        <p:nvSpPr>
          <p:cNvPr id="269" name="Google Shape;269;p8"/>
          <p:cNvSpPr txBox="1"/>
          <p:nvPr/>
        </p:nvSpPr>
        <p:spPr>
          <a:xfrm>
            <a:off x="976739" y="801303"/>
            <a:ext cx="1008921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a:solidFill>
                  <a:srgbClr val="FFFF00"/>
                </a:solidFill>
                <a:latin typeface="Arial"/>
                <a:ea typeface="Arial"/>
                <a:cs typeface="Arial"/>
                <a:sym typeface="Arial"/>
              </a:rPr>
              <a:t>Зміст та обсяг державних гарантій права на соціальний захист залежить від фінансово-економічних можливостей держави, тобто надання матеріальної допомоги соціально слабким має відбуватися на основі матеріально-фінансових можливостей держави</a:t>
            </a:r>
            <a:endParaRPr/>
          </a:p>
        </p:txBody>
      </p:sp>
      <p:pic>
        <p:nvPicPr>
          <p:cNvPr id="270" name="Google Shape;270;p8" descr="Як змінилися соціальні стандарти в Україні з 1 січня 2019 року |"/>
          <p:cNvPicPr preferRelativeResize="0"/>
          <p:nvPr/>
        </p:nvPicPr>
        <p:blipFill rotWithShape="1">
          <a:blip r:embed="rId5">
            <a:alphaModFix/>
          </a:blip>
          <a:srcRect/>
          <a:stretch/>
        </p:blipFill>
        <p:spPr>
          <a:xfrm>
            <a:off x="7101125" y="3071811"/>
            <a:ext cx="4975311" cy="28359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pic>
        <p:nvPicPr>
          <p:cNvPr id="276" name="Google Shape;276;p9" descr="Американский футбол"/>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7" name="Google Shape;277;p9" descr="Декоративный элемент"/>
          <p:cNvSpPr/>
          <p:nvPr/>
        </p:nvSpPr>
        <p:spPr>
          <a:xfrm>
            <a:off x="8722615" y="761103"/>
            <a:ext cx="3469385" cy="533579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9" descr="Декоративный элемент"/>
          <p:cNvSpPr/>
          <p:nvPr/>
        </p:nvSpPr>
        <p:spPr>
          <a:xfrm>
            <a:off x="573233" y="761103"/>
            <a:ext cx="8065158" cy="5335793"/>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2C89"/>
              </a:solidFill>
              <a:latin typeface="Arial"/>
              <a:ea typeface="Arial"/>
              <a:cs typeface="Arial"/>
              <a:sym typeface="Arial"/>
            </a:endParaRPr>
          </a:p>
        </p:txBody>
      </p:sp>
      <p:sp>
        <p:nvSpPr>
          <p:cNvPr id="279" name="Google Shape;279;p9" descr="Декоративный элемент"/>
          <p:cNvSpPr/>
          <p:nvPr/>
        </p:nvSpPr>
        <p:spPr>
          <a:xfrm>
            <a:off x="1" y="753035"/>
            <a:ext cx="494852" cy="5335793"/>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9"/>
          <p:cNvSpPr/>
          <p:nvPr/>
        </p:nvSpPr>
        <p:spPr>
          <a:xfrm>
            <a:off x="659841" y="855280"/>
            <a:ext cx="8056930"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600">
                <a:solidFill>
                  <a:srgbClr val="002C89"/>
                </a:solidFill>
                <a:latin typeface="Arial"/>
                <a:ea typeface="Arial"/>
                <a:cs typeface="Arial"/>
                <a:sym typeface="Arial"/>
              </a:rPr>
              <a:t> Рівень соціального забезпечення визначається, виходячи з реальних можливостей кожної держави, при дотриманні тенденції до поступового піднесення системи соціального забезпечення на більш високий рівень. </a:t>
            </a:r>
            <a:endParaRPr/>
          </a:p>
        </p:txBody>
      </p:sp>
      <p:pic>
        <p:nvPicPr>
          <p:cNvPr id="281" name="Google Shape;281;p9" descr="Права соціального забезпечення громадян України ніхто не відміняв.  Виконуємо. – ГО &quot;Самоврядна громада&quot;"/>
          <p:cNvPicPr preferRelativeResize="0"/>
          <p:nvPr/>
        </p:nvPicPr>
        <p:blipFill rotWithShape="1">
          <a:blip r:embed="rId4">
            <a:alphaModFix/>
          </a:blip>
          <a:srcRect/>
          <a:stretch/>
        </p:blipFill>
        <p:spPr>
          <a:xfrm>
            <a:off x="3456110" y="2948161"/>
            <a:ext cx="4895663" cy="3671747"/>
          </a:xfrm>
          <a:prstGeom prst="rect">
            <a:avLst/>
          </a:prstGeom>
          <a:noFill/>
          <a:ln>
            <a:noFill/>
          </a:ln>
        </p:spPr>
      </p:pic>
      <p:sp>
        <p:nvSpPr>
          <p:cNvPr id="282" name="Google Shape;282;p9"/>
          <p:cNvSpPr txBox="1"/>
          <p:nvPr/>
        </p:nvSpPr>
        <p:spPr>
          <a:xfrm>
            <a:off x="8638390" y="923458"/>
            <a:ext cx="3553609"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600">
                <a:solidFill>
                  <a:srgbClr val="FFFF00"/>
                </a:solidFill>
                <a:latin typeface="Arial"/>
                <a:ea typeface="Arial"/>
                <a:cs typeface="Arial"/>
                <a:sym typeface="Arial"/>
              </a:rPr>
              <a:t>Внаслідок зростання економічних можливостей суспільства зростає і обсяг матеріальної допомоги тим його членам, які не можуть активно брати участь у створенні матеріальних та інших благ</a:t>
            </a:r>
            <a:endParaRPr sz="2600">
              <a:solidFill>
                <a:srgbClr val="FFFF00"/>
              </a:solidFill>
              <a:latin typeface="Arial"/>
              <a:ea typeface="Arial"/>
              <a:cs typeface="Arial"/>
              <a:sym typeface="Arial"/>
            </a:endParaRPr>
          </a:p>
        </p:txBody>
      </p:sp>
      <p:pic>
        <p:nvPicPr>
          <p:cNvPr id="283" name="Google Shape;283;p9" descr="ПРАВА ТА СОЦІАЛЬНІ ГАРАНТІЇ ЧЛЕНІВ СІМ'Ї ВІЙСЬКОВОСЛУЖБОВЦЯ | Офіційний  сайт органу місцевого самоврядування"/>
          <p:cNvPicPr preferRelativeResize="0"/>
          <p:nvPr/>
        </p:nvPicPr>
        <p:blipFill rotWithShape="1">
          <a:blip r:embed="rId5">
            <a:alphaModFix/>
          </a:blip>
          <a:srcRect r="40534"/>
          <a:stretch/>
        </p:blipFill>
        <p:spPr>
          <a:xfrm>
            <a:off x="977154" y="3309594"/>
            <a:ext cx="2192340" cy="2507511"/>
          </a:xfrm>
          <a:prstGeom prst="rect">
            <a:avLst/>
          </a:prstGeom>
          <a:noFill/>
          <a:ln>
            <a:noFill/>
          </a:ln>
        </p:spPr>
      </p:pic>
    </p:spTree>
  </p:cSld>
  <p:clrMapOvr>
    <a:masterClrMapping/>
  </p:clrMapOvr>
</p:sld>
</file>

<file path=ppt/theme/theme1.xml><?xml version="1.0" encoding="utf-8"?>
<a:theme xmlns:a="http://schemas.openxmlformats.org/drawingml/2006/main" name="Рамка">
  <a:themeElements>
    <a:clrScheme name="Custom 18">
      <a:dk1>
        <a:srgbClr val="FFFFFF"/>
      </a:dk1>
      <a:lt1>
        <a:srgbClr val="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Широкий екран</PresentationFormat>
  <Paragraphs>41</Paragraphs>
  <Slides>10</Slides>
  <Notes>10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vt:i4>
      </vt:variant>
    </vt:vector>
  </HeadingPairs>
  <TitlesOfParts>
    <vt:vector size="15" baseType="lpstr">
      <vt:lpstr>Calibri</vt:lpstr>
      <vt:lpstr>Noto Sans Symbols</vt:lpstr>
      <vt:lpstr>Montserrat</vt:lpstr>
      <vt:lpstr>Arial</vt:lpstr>
      <vt:lpstr>Рамка</vt:lpstr>
      <vt:lpstr>Практичне заняття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dc:title>
  <dc:creator>Alya</dc:creator>
  <cp:lastModifiedBy>nanvavaalya@outlook.com</cp:lastModifiedBy>
  <cp:revision>1</cp:revision>
  <dcterms:created xsi:type="dcterms:W3CDTF">2022-09-12T17:44:59Z</dcterms:created>
  <dcterms:modified xsi:type="dcterms:W3CDTF">2022-09-29T17:45:24Z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