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3" r:id="rId15"/>
    <p:sldId id="272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59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878E"/>
    <a:srgbClr val="711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723" autoAdjust="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2E330-9FE6-47DA-B588-878EC4DB157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576F5-DE2C-4357-AD10-666D9BDF9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3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576F5-DE2C-4357-AD10-666D9BDF9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C0AA-45F5-4E63-93B3-190B022557B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925-ACF0-4A91-8A59-AEBFB9FE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C0AA-45F5-4E63-93B3-190B022557B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925-ACF0-4A91-8A59-AEBFB9FE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3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C0AA-45F5-4E63-93B3-190B022557B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925-ACF0-4A91-8A59-AEBFB9FE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27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C0AA-45F5-4E63-93B3-190B022557B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925-ACF0-4A91-8A59-AEBFB9FE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3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C0AA-45F5-4E63-93B3-190B022557B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925-ACF0-4A91-8A59-AEBFB9FE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23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C0AA-45F5-4E63-93B3-190B022557B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925-ACF0-4A91-8A59-AEBFB9FE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81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C0AA-45F5-4E63-93B3-190B022557B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925-ACF0-4A91-8A59-AEBFB9FE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9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C0AA-45F5-4E63-93B3-190B022557B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925-ACF0-4A91-8A59-AEBFB9FE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7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C0AA-45F5-4E63-93B3-190B022557B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925-ACF0-4A91-8A59-AEBFB9FE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0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C0AA-45F5-4E63-93B3-190B022557B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925-ACF0-4A91-8A59-AEBFB9FE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6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3C0AA-45F5-4E63-93B3-190B022557B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CA925-ACF0-4A91-8A59-AEBFB9FE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6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C0AA-45F5-4E63-93B3-190B022557B1}" type="datetimeFigureOut">
              <a:rPr lang="ru-RU" smtClean="0"/>
              <a:t>05.02.2023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CA925-ACF0-4A91-8A59-AEBFB9FED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8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7.xml"/><Relationship Id="rId7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5.jp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slide" Target="slide1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jpg"/><Relationship Id="rId7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10" Type="http://schemas.openxmlformats.org/officeDocument/2006/relationships/slide" Target="slide19.xml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9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416" y="532015"/>
            <a:ext cx="4721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Мой говорящий котёнок</a:t>
            </a:r>
            <a:endParaRPr lang="ru-RU" sz="4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667" y1="46667" x2="28111" y2="45778"/>
                        <a14:foregroundMark x1="27222" y1="50222" x2="30556" y2="47222"/>
                        <a14:backgroundMark x1="15333" y1="42222" x2="26000" y2="5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0" r="20464" b="3879"/>
          <a:stretch/>
        </p:blipFill>
        <p:spPr>
          <a:xfrm flipH="1">
            <a:off x="7372435" y="847898"/>
            <a:ext cx="3999376" cy="5303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hlinkClick r:id="rId6" action="ppaction://hlinksldjump"/>
          </p:cNvPr>
          <p:cNvSpPr txBox="1"/>
          <p:nvPr/>
        </p:nvSpPr>
        <p:spPr>
          <a:xfrm>
            <a:off x="1612670" y="2236124"/>
            <a:ext cx="1745991" cy="584775"/>
          </a:xfrm>
          <a:prstGeom prst="rect">
            <a:avLst/>
          </a:prstGeom>
          <a:pattFill prst="pct10">
            <a:fgClr>
              <a:srgbClr val="AC878E"/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Играть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2670" y="3218194"/>
            <a:ext cx="2667718" cy="584775"/>
          </a:xfrm>
          <a:prstGeom prst="rect">
            <a:avLst/>
          </a:prstGeom>
          <a:pattFill prst="pct10">
            <a:fgClr>
              <a:srgbClr val="AC878E"/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Как 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играть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1612670" y="4183639"/>
            <a:ext cx="1665841" cy="584775"/>
          </a:xfrm>
          <a:prstGeom prst="rect">
            <a:avLst/>
          </a:prstGeom>
          <a:pattFill prst="pct10">
            <a:fgClr>
              <a:srgbClr val="AC878E"/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Выйти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282914" y="4837112"/>
            <a:ext cx="1540934" cy="1092200"/>
          </a:xfrm>
          <a:prstGeom prst="rightArrow">
            <a:avLst>
              <a:gd name="adj1" fmla="val 43681"/>
              <a:gd name="adj2" fmla="val 3104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 столу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Стальная ложка PNG прозрачное изображение | PNG Mar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6" t="-320" r="38596" b="320"/>
          <a:stretch/>
        </p:blipFill>
        <p:spPr bwMode="auto">
          <a:xfrm rot="10235871">
            <a:off x="1591843" y="2748528"/>
            <a:ext cx="374532" cy="164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8" t="3816" r="15449" b="10439"/>
          <a:stretch/>
        </p:blipFill>
        <p:spPr>
          <a:xfrm rot="12771379">
            <a:off x="586426" y="3168475"/>
            <a:ext cx="1425524" cy="17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8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535" y="2699428"/>
            <a:ext cx="1889949" cy="2451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rgbClr val="AC878E"/>
          </a:solidFill>
          <a:ln>
            <a:solidFill>
              <a:srgbClr val="7114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Мяу!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9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535" y="2699428"/>
            <a:ext cx="1889949" cy="2451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Божечки</a:t>
            </a:r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какая ты милая!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535" y="2699428"/>
            <a:ext cx="1889949" cy="2451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Точно, тебя ж надо покормить! 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847" y="3222452"/>
            <a:ext cx="1111417" cy="1441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Будешь на столе есть!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9971474" y="4157931"/>
            <a:ext cx="914343" cy="6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10960636" y="4040506"/>
            <a:ext cx="914343" cy="6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7916" y="2192312"/>
            <a:ext cx="8630729" cy="1754326"/>
          </a:xfrm>
          <a:prstGeom prst="rect">
            <a:avLst/>
          </a:prstGeom>
          <a:pattFill prst="pct10">
            <a:fgClr>
              <a:srgbClr val="AC878E"/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Нажми на левую миску чтоб напоить котёнка, и на правую что б накормить</a:t>
            </a:r>
            <a:endParaRPr lang="ru-RU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5600" y="4153145"/>
            <a:ext cx="1882247" cy="523220"/>
          </a:xfrm>
          <a:prstGeom prst="rect">
            <a:avLst/>
          </a:prstGeom>
          <a:pattFill prst="pct10">
            <a:fgClr>
              <a:srgbClr val="AC878E"/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Понятно</a:t>
            </a:r>
            <a:endParaRPr lang="ru-RU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847" y="3222452"/>
            <a:ext cx="1111417" cy="1441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9971474" y="4157931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10960636" y="4040506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226" y="3550256"/>
            <a:ext cx="1111417" cy="1441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9971474" y="4157931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10960636" y="4040506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9971474" y="4157931"/>
            <a:ext cx="901411" cy="36882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35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847" y="3222452"/>
            <a:ext cx="1111417" cy="1441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9971474" y="4157931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10960636" y="4040506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226" y="3550256"/>
            <a:ext cx="1111417" cy="1441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9971474" y="4157931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10960636" y="4040506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0979026" y="4040506"/>
            <a:ext cx="877562" cy="45888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3603" y="1160857"/>
            <a:ext cx="5694063" cy="2062103"/>
          </a:xfrm>
          <a:prstGeom prst="rect">
            <a:avLst/>
          </a:prstGeom>
          <a:pattFill prst="pct10">
            <a:fgClr>
              <a:srgbClr val="AC878E"/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Вы действительно хотите выйти? Все достижения в игре сбросятся 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6955137" y="3599438"/>
            <a:ext cx="3619902" cy="584775"/>
          </a:xfrm>
          <a:prstGeom prst="rect">
            <a:avLst/>
          </a:prstGeom>
          <a:pattFill prst="pct10">
            <a:fgClr>
              <a:srgbClr val="AC878E"/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Нет, вернуться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2052936" y="3599438"/>
            <a:ext cx="2491388" cy="584775"/>
          </a:xfrm>
          <a:prstGeom prst="rect">
            <a:avLst/>
          </a:prstGeom>
          <a:pattFill prst="pct10">
            <a:fgClr>
              <a:srgbClr val="AC878E"/>
            </a:fgClr>
            <a:bgClr>
              <a:schemeClr val="bg1"/>
            </a:bgClr>
          </a:patt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Да, выйти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847" y="3222452"/>
            <a:ext cx="1111417" cy="1441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9971474" y="4157931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10960636" y="4040506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5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847" y="3222452"/>
            <a:ext cx="1111417" cy="1441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Как же тебя назвать?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9971474" y="4157931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10960636" y="4040506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3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847" y="3222452"/>
            <a:ext cx="1111417" cy="1441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rgbClr val="AC878E"/>
          </a:solidFill>
          <a:ln>
            <a:solidFill>
              <a:srgbClr val="71144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Мяу!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9971474" y="4157931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10960636" y="4040506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0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847" y="3222452"/>
            <a:ext cx="1111417" cy="1441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Назову тебя </a:t>
            </a:r>
            <a:r>
              <a:rPr lang="ru-RU" sz="32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Чокола</a:t>
            </a:r>
            <a:r>
              <a:rPr lang="ru-RU" sz="320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9971474" y="4157931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10960636" y="4040506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9971474" y="4157931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10960636" y="4040506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990439" y="4050869"/>
            <a:ext cx="1403825" cy="789987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2847" y="3222452"/>
            <a:ext cx="1111417" cy="14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990439" y="4050869"/>
            <a:ext cx="1403825" cy="78998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2847" y="3222452"/>
            <a:ext cx="1111417" cy="1441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ЁК МАКАРЁК, ТЕБЕ Ж НАДО ТРЯПОЧКУ ПОСТАВИТЬ 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9971474" y="4157931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10960636" y="4040506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47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6990439" y="4050869"/>
            <a:ext cx="1403825" cy="78998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7" b="84889" l="0" r="100000"/>
                    </a14:imgEffect>
                  </a14:imgLayer>
                </a14:imgProps>
              </a:ext>
            </a:extLst>
          </a:blip>
          <a:srcRect t="15845" b="15437"/>
          <a:stretch/>
        </p:blipFill>
        <p:spPr>
          <a:xfrm>
            <a:off x="3450566" y="5155142"/>
            <a:ext cx="1764153" cy="12122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2847" y="3222452"/>
            <a:ext cx="1111417" cy="1441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ЁК МАКАРЁК, ТЕБЕ Ж НАДО ТРЯПОЧКУ ПОСТАВИТЬ 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9971474" y="4157931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d Rice Bowl Cartoon Illustration Big Bowl Illustration Rice Bowl  Illustration PNG , красная рисовая миска, Мультфильм иллюстрация,  иллюстрация большой чаши PNG картинки и пнг рисунок для бесплатной загрузки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702" b="92415" l="0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4" t="17511" r="7913" b="11010"/>
          <a:stretch/>
        </p:blipFill>
        <p:spPr bwMode="auto">
          <a:xfrm>
            <a:off x="10960636" y="4040506"/>
            <a:ext cx="914343" cy="68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4416" y="430415"/>
            <a:ext cx="8103984" cy="70788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ru-RU" sz="40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Мой говорящий котёнок</a:t>
            </a:r>
            <a:endParaRPr lang="ru-RU" sz="40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/>
              </a:solidFill>
              <a:effectLst>
                <a:glow rad="63500">
                  <a:schemeClr val="bg1"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0412" y="1138301"/>
            <a:ext cx="1651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загрузка</a:t>
            </a:r>
            <a:endParaRPr lang="ru-RU" sz="3200" dirty="0"/>
          </a:p>
        </p:txBody>
      </p:sp>
      <p:sp>
        <p:nvSpPr>
          <p:cNvPr id="3" name="Сердце 2"/>
          <p:cNvSpPr/>
          <p:nvPr/>
        </p:nvSpPr>
        <p:spPr>
          <a:xfrm>
            <a:off x="4144356" y="2078182"/>
            <a:ext cx="3724101" cy="3383281"/>
          </a:xfrm>
          <a:prstGeom prst="hear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4621612" y="2569622"/>
            <a:ext cx="2769588" cy="2400400"/>
          </a:xfrm>
          <a:prstGeom prst="heart">
            <a:avLst/>
          </a:prstGeom>
          <a:gradFill>
            <a:gsLst>
              <a:gs pos="100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18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2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6" grpId="11" animBg="1"/>
      <p:bldP spid="6" grpId="12" animBg="1"/>
      <p:bldP spid="6" grpId="13" animBg="1"/>
      <p:bldP spid="6" grpId="14" animBg="1"/>
      <p:bldP spid="6" grpId="15" animBg="1"/>
      <p:bldP spid="6" grpId="16" animBg="1"/>
      <p:bldP spid="6" grpId="17" animBg="1"/>
      <p:bldP spid="6" grpId="18" animBg="1"/>
      <p:bldP spid="6" grpId="19" animBg="1"/>
      <p:bldP spid="6" grpId="2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там может быть?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1058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1" end="3184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41629" y="0"/>
            <a:ext cx="609600" cy="609600"/>
          </a:xfrm>
          <a:prstGeom prst="rect">
            <a:avLst/>
          </a:prstGeom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10531095" y="4688616"/>
            <a:ext cx="1540934" cy="1092200"/>
          </a:xfrm>
          <a:prstGeom prst="rightArrow">
            <a:avLst>
              <a:gd name="adj1" fmla="val 43681"/>
              <a:gd name="adj2" fmla="val 3104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Пойти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47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47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Уходите, я гостей не жду!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1058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1" end="3184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41629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 кто там?!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1058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81" end="3184.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41629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Что? Я никаких посылок не заказывала!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Упакованная картонная коробка PNG Image | PNG M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93" y="724618"/>
            <a:ext cx="4408936" cy="4963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Там котёнок? Надо забрать её и разрезать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Упакованная картонная коробка PNG Image | PNG M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93" y="724618"/>
            <a:ext cx="4408936" cy="4963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yaukane_kotyonka_-_myaukane_kotyonk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212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0022" y="115018"/>
            <a:ext cx="609600" cy="609600"/>
          </a:xfrm>
          <a:prstGeom prst="rect">
            <a:avLst/>
          </a:prstGeom>
        </p:spPr>
      </p:pic>
      <p:sp>
        <p:nvSpPr>
          <p:cNvPr id="7" name="Стрелка вправо 6">
            <a:hlinkClick r:id="rId7" action="ppaction://hlinksldjump"/>
          </p:cNvPr>
          <p:cNvSpPr/>
          <p:nvPr/>
        </p:nvSpPr>
        <p:spPr>
          <a:xfrm>
            <a:off x="10531095" y="4688616"/>
            <a:ext cx="1540934" cy="1092200"/>
          </a:xfrm>
          <a:prstGeom prst="rightArrow">
            <a:avLst>
              <a:gd name="adj1" fmla="val 43681"/>
              <a:gd name="adj2" fmla="val 3104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кухню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929312"/>
            <a:ext cx="12192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 flipH="1">
            <a:off x="119012" y="4749001"/>
            <a:ext cx="1540934" cy="1092200"/>
          </a:xfrm>
          <a:prstGeom prst="rightArrow">
            <a:avLst>
              <a:gd name="adj1" fmla="val 43681"/>
              <a:gd name="adj2" fmla="val 31044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кухню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129</Words>
  <Application>Microsoft Office PowerPoint</Application>
  <PresentationFormat>Широкоэкранный</PresentationFormat>
  <Paragraphs>30</Paragraphs>
  <Slides>27</Slides>
  <Notes>1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29</cp:revision>
  <dcterms:created xsi:type="dcterms:W3CDTF">2023-01-18T10:56:21Z</dcterms:created>
  <dcterms:modified xsi:type="dcterms:W3CDTF">2023-02-05T15:42:57Z</dcterms:modified>
</cp:coreProperties>
</file>