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CF2A3D3-1AEE-4052-A75A-19E0EF0BE2F1}" type="datetimeFigureOut">
              <a:rPr lang="es-CO" smtClean="0"/>
              <a:t>10/02/2023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88258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F2A3D3-1AEE-4052-A75A-19E0EF0BE2F1}" type="datetimeFigureOut">
              <a:rPr lang="es-CO" smtClean="0"/>
              <a:t>10/02/2023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40644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F2A3D3-1AEE-4052-A75A-19E0EF0BE2F1}" type="datetimeFigureOut">
              <a:rPr lang="es-CO" smtClean="0"/>
              <a:t>10/02/2023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216031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F2A3D3-1AEE-4052-A75A-19E0EF0BE2F1}" type="datetimeFigureOut">
              <a:rPr lang="es-CO" smtClean="0"/>
              <a:t>10/02/2023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240989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CF2A3D3-1AEE-4052-A75A-19E0EF0BE2F1}" type="datetimeFigureOut">
              <a:rPr lang="es-CO" smtClean="0"/>
              <a:t>10/02/2023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380880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F2A3D3-1AEE-4052-A75A-19E0EF0BE2F1}" type="datetimeFigureOut">
              <a:rPr lang="es-CO" smtClean="0"/>
              <a:t>10/02/2023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264262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F2A3D3-1AEE-4052-A75A-19E0EF0BE2F1}" type="datetimeFigureOut">
              <a:rPr lang="es-CO" smtClean="0"/>
              <a:t>10/02/2023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163437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CF2A3D3-1AEE-4052-A75A-19E0EF0BE2F1}" type="datetimeFigureOut">
              <a:rPr lang="es-CO" smtClean="0"/>
              <a:t>10/02/2023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124542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2A3D3-1AEE-4052-A75A-19E0EF0BE2F1}" type="datetimeFigureOut">
              <a:rPr lang="es-CO" smtClean="0"/>
              <a:t>10/02/2023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227760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CF2A3D3-1AEE-4052-A75A-19E0EF0BE2F1}" type="datetimeFigureOut">
              <a:rPr lang="es-CO" smtClean="0"/>
              <a:t>10/02/2023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255504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CF2A3D3-1AEE-4052-A75A-19E0EF0BE2F1}" type="datetimeFigureOut">
              <a:rPr lang="es-CO" smtClean="0"/>
              <a:t>10/02/2023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6CF7E449-DD4C-4DF0-BDF9-4EA8AF3F3E17}" type="slidenum">
              <a:rPr lang="es-CO" smtClean="0"/>
              <a:t>‹Nº›</a:t>
            </a:fld>
            <a:endParaRPr lang="es-CO"/>
          </a:p>
        </p:txBody>
      </p:sp>
    </p:spTree>
    <p:extLst>
      <p:ext uri="{BB962C8B-B14F-4D97-AF65-F5344CB8AC3E}">
        <p14:creationId xmlns:p14="http://schemas.microsoft.com/office/powerpoint/2010/main" val="73079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2A3D3-1AEE-4052-A75A-19E0EF0BE2F1}" type="datetimeFigureOut">
              <a:rPr lang="es-CO" smtClean="0"/>
              <a:t>10/02/2023</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7E449-DD4C-4DF0-BDF9-4EA8AF3F3E17}" type="slidenum">
              <a:rPr lang="es-CO" smtClean="0"/>
              <a:t>‹Nº›</a:t>
            </a:fld>
            <a:endParaRPr lang="es-CO"/>
          </a:p>
        </p:txBody>
      </p:sp>
    </p:spTree>
    <p:extLst>
      <p:ext uri="{BB962C8B-B14F-4D97-AF65-F5344CB8AC3E}">
        <p14:creationId xmlns:p14="http://schemas.microsoft.com/office/powerpoint/2010/main" val="1413072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82880"/>
            <a:ext cx="9144000" cy="1045029"/>
          </a:xfrm>
        </p:spPr>
        <p:txBody>
          <a:bodyPr/>
          <a:lstStyle/>
          <a:p>
            <a:r>
              <a:rPr lang="es-ES" dirty="0" smtClean="0"/>
              <a:t>La Gastronomía Maya</a:t>
            </a:r>
            <a:endParaRPr lang="es-CO" dirty="0"/>
          </a:p>
        </p:txBody>
      </p:sp>
      <p:sp>
        <p:nvSpPr>
          <p:cNvPr id="3" name="Subtítulo 2"/>
          <p:cNvSpPr>
            <a:spLocks noGrp="1"/>
          </p:cNvSpPr>
          <p:nvPr>
            <p:ph type="subTitle" idx="1"/>
          </p:nvPr>
        </p:nvSpPr>
        <p:spPr>
          <a:xfrm>
            <a:off x="1524000" y="4572000"/>
            <a:ext cx="9144000" cy="1881050"/>
          </a:xfrm>
        </p:spPr>
        <p:txBody>
          <a:bodyPr>
            <a:normAutofit fontScale="85000" lnSpcReduction="10000"/>
          </a:bodyPr>
          <a:lstStyle/>
          <a:p>
            <a:pPr algn="l"/>
            <a:r>
              <a:rPr lang="es-ES" dirty="0" smtClean="0"/>
              <a:t>La gastronomía maya se basa en los productos naturales que la región ofrece.  Los alimentos más comunes son el maíz, los frijoles, el plátano, la yuca, el maní, el cacao, el aguacate, el jocote, el cilantro, la cebolla, el ajo, el limón y la chile. Estos alimentos se preparan de muchas maneras, como los tamales, los frijoles refritos, el atol de elote, el chirmol, el pan de elote y muchos más. La comida maya también incluye el mole, una salsa picante hecha con una variedad de chiles y especias. También se preparan una variedad de postres como los buñuelos, una masa frita con miel y frutas.</a:t>
            </a:r>
            <a:endParaRPr lang="es-CO" dirty="0"/>
          </a:p>
        </p:txBody>
      </p:sp>
      <p:pic>
        <p:nvPicPr>
          <p:cNvPr id="4" name="Imagen 3"/>
          <p:cNvPicPr>
            <a:picLocks noChangeAspect="1"/>
          </p:cNvPicPr>
          <p:nvPr/>
        </p:nvPicPr>
        <p:blipFill>
          <a:blip r:embed="rId2"/>
          <a:stretch>
            <a:fillRect/>
          </a:stretch>
        </p:blipFill>
        <p:spPr>
          <a:xfrm>
            <a:off x="2831374" y="1447800"/>
            <a:ext cx="4840513" cy="2904308"/>
          </a:xfrm>
          <a:prstGeom prst="rect">
            <a:avLst/>
          </a:prstGeom>
        </p:spPr>
      </p:pic>
    </p:spTree>
    <p:extLst>
      <p:ext uri="{BB962C8B-B14F-4D97-AF65-F5344CB8AC3E}">
        <p14:creationId xmlns:p14="http://schemas.microsoft.com/office/powerpoint/2010/main" val="45560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02378" y="89317"/>
            <a:ext cx="8717280" cy="6502177"/>
          </a:xfrm>
          <a:prstGeom prst="rect">
            <a:avLst/>
          </a:prstGeom>
        </p:spPr>
      </p:pic>
    </p:spTree>
    <p:extLst>
      <p:ext uri="{BB962C8B-B14F-4D97-AF65-F5344CB8AC3E}">
        <p14:creationId xmlns:p14="http://schemas.microsoft.com/office/powerpoint/2010/main" val="3676139061"/>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132</Words>
  <Application>Microsoft Office PowerPoint</Application>
  <PresentationFormat>Panorámica</PresentationFormat>
  <Paragraphs>2</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Calibri Light</vt:lpstr>
      <vt:lpstr>Office Theme</vt:lpstr>
      <vt:lpstr>La Gastronomía Maya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Gastronomía Maya</dc:title>
  <dc:creator>Carlos Mario Pulido Rueda</dc:creator>
  <cp:lastModifiedBy>Carlos Mario Pulido Rueda</cp:lastModifiedBy>
  <cp:revision>1</cp:revision>
  <dcterms:created xsi:type="dcterms:W3CDTF">2023-02-10T22:07:58Z</dcterms:created>
  <dcterms:modified xsi:type="dcterms:W3CDTF">2023-02-10T22:09:15Z</dcterms:modified>
</cp:coreProperties>
</file>