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EBB28-4D10-4A87-8A2F-D74198FF81DE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5A435-8CC9-40BA-B0F7-34C07AA78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671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EBB28-4D10-4A87-8A2F-D74198FF81DE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5A435-8CC9-40BA-B0F7-34C07AA78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622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EBB28-4D10-4A87-8A2F-D74198FF81DE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5A435-8CC9-40BA-B0F7-34C07AA78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5657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EBB28-4D10-4A87-8A2F-D74198FF81DE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5A435-8CC9-40BA-B0F7-34C07AA7816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65070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EBB28-4D10-4A87-8A2F-D74198FF81DE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5A435-8CC9-40BA-B0F7-34C07AA78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3624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EBB28-4D10-4A87-8A2F-D74198FF81DE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5A435-8CC9-40BA-B0F7-34C07AA78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271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EBB28-4D10-4A87-8A2F-D74198FF81DE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5A435-8CC9-40BA-B0F7-34C07AA78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439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EBB28-4D10-4A87-8A2F-D74198FF81DE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5A435-8CC9-40BA-B0F7-34C07AA78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4797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EBB28-4D10-4A87-8A2F-D74198FF81DE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5A435-8CC9-40BA-B0F7-34C07AA78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148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EBB28-4D10-4A87-8A2F-D74198FF81DE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5A435-8CC9-40BA-B0F7-34C07AA78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384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EBB28-4D10-4A87-8A2F-D74198FF81DE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5A435-8CC9-40BA-B0F7-34C07AA78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918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EBB28-4D10-4A87-8A2F-D74198FF81DE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5A435-8CC9-40BA-B0F7-34C07AA78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21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EBB28-4D10-4A87-8A2F-D74198FF81DE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5A435-8CC9-40BA-B0F7-34C07AA78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976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EBB28-4D10-4A87-8A2F-D74198FF81DE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5A435-8CC9-40BA-B0F7-34C07AA78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079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EBB28-4D10-4A87-8A2F-D74198FF81DE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5A435-8CC9-40BA-B0F7-34C07AA78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099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EBB28-4D10-4A87-8A2F-D74198FF81DE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5A435-8CC9-40BA-B0F7-34C07AA78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444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EBB28-4D10-4A87-8A2F-D74198FF81DE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5A435-8CC9-40BA-B0F7-34C07AA78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418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5AEBB28-4D10-4A87-8A2F-D74198FF81DE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5A435-8CC9-40BA-B0F7-34C07AA78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2886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Тест на відносність механічного руху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46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452718"/>
            <a:ext cx="10515600" cy="5841712"/>
          </a:xfrm>
        </p:spPr>
      </p:pic>
    </p:spTree>
    <p:extLst>
      <p:ext uri="{BB962C8B-B14F-4D97-AF65-F5344CB8AC3E}">
        <p14:creationId xmlns:p14="http://schemas.microsoft.com/office/powerpoint/2010/main" val="93111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111" y="452718"/>
            <a:ext cx="10515600" cy="5754118"/>
          </a:xfrm>
        </p:spPr>
      </p:pic>
    </p:spTree>
    <p:extLst>
      <p:ext uri="{BB962C8B-B14F-4D97-AF65-F5344CB8AC3E}">
        <p14:creationId xmlns:p14="http://schemas.microsoft.com/office/powerpoint/2010/main" val="3197067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0515600" cy="6285056"/>
          </a:xfrm>
        </p:spPr>
      </p:pic>
    </p:spTree>
    <p:extLst>
      <p:ext uri="{BB962C8B-B14F-4D97-AF65-F5344CB8AC3E}">
        <p14:creationId xmlns:p14="http://schemas.microsoft.com/office/powerpoint/2010/main" val="255859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111" y="452718"/>
            <a:ext cx="10515600" cy="5994111"/>
          </a:xfrm>
        </p:spPr>
      </p:pic>
    </p:spTree>
    <p:extLst>
      <p:ext uri="{BB962C8B-B14F-4D97-AF65-F5344CB8AC3E}">
        <p14:creationId xmlns:p14="http://schemas.microsoft.com/office/powerpoint/2010/main" val="14922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111" y="586798"/>
            <a:ext cx="10515600" cy="5877142"/>
          </a:xfrm>
        </p:spPr>
      </p:pic>
    </p:spTree>
    <p:extLst>
      <p:ext uri="{BB962C8B-B14F-4D97-AF65-F5344CB8AC3E}">
        <p14:creationId xmlns:p14="http://schemas.microsoft.com/office/powerpoint/2010/main" val="218431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163</TotalTime>
  <Words>5</Words>
  <Application>Microsoft Office PowerPoint</Application>
  <PresentationFormat>Широкоэкранный</PresentationFormat>
  <Paragraphs>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Ион</vt:lpstr>
      <vt:lpstr>Тест на відносність механічного руху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</cp:revision>
  <dcterms:created xsi:type="dcterms:W3CDTF">2022-11-29T09:07:53Z</dcterms:created>
  <dcterms:modified xsi:type="dcterms:W3CDTF">2022-11-30T07:41:56Z</dcterms:modified>
</cp:coreProperties>
</file>