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759DE-7D36-45D9-B96D-BE184196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52BC-1EF1-4C63-BB57-192AF2D4D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3687C-5491-4015-91EE-78E50A49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1819-A789-4F25-9E25-8505BCE8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97DCAD-948A-427B-9108-CBCFE535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8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D3009-16AD-4308-A95E-387B3CB2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833A24-D7FC-459F-825E-58616B83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77AF70-2652-417A-B99E-7C8E14A3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B2366-3BF3-4065-92A2-14F3DB49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E69E3-E68F-4882-A8EF-09841B45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75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ADFE8A-29D6-4D0B-BFE0-04547B522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7C3C03-F8BA-474D-B346-F2C15A3D1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DE1F7-2EAE-4D38-892B-9DAE26D8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E6651-0337-47F8-B012-E9E8DACF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A94076-C199-42E7-AF03-4E9021D7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0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DCE42-473F-4B6B-AEFC-D6A96316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4C8C6-A263-4E6F-BB7A-AC887AC7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2BEAD4-3811-498D-9216-F5D9B051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61EA0-98FC-4C46-92DA-9C46F8B5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68AF2-D02C-42DF-9810-A2FDEC3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29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B04A8-6872-47A2-9357-7541E641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F36FA7-635E-4C9B-B0B1-A468F4AC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F8D44-AD19-4900-906D-85071CE4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D558E-23AE-45ED-8F2D-75F13E25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9BCBD-D68F-4A5B-9014-69D7165C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D2C81-F88B-493A-9626-7F589A82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EA5A0-93DD-48E7-B4A2-F985B165F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2AB11C-C2C5-49D8-9BCB-05D7A74E9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963DB-3C04-4339-9760-5B2F828C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F7ABD-3A99-41AA-BC2A-85F0AED7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FC4E7-8065-4C1E-808D-84842B53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81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FBAD4-CBEB-4E62-90F7-A84EECA4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FC5547-0864-4C4C-8767-BAB6803A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BCF724-5486-40E9-B301-D3743AADA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A62BD3-D3D4-4005-9504-AA6219D20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59231B-E897-4A8F-9D53-3CFB6381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56C3AC-1413-4638-BEE5-A0F7E447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FEBA47-BEA2-4E7E-BC91-9F2A8C9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F87A58-5684-4683-AAC9-05E878E7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65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2F78C-DC43-49CE-8C3E-3EE5E722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D7629C-7202-4AEA-B673-F5807B3A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166AE-DD3F-468A-ABA0-FE8B4C4A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095E70-9650-4715-BE29-7416251C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61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F763BA-A964-48AB-9F1E-5FAB959C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798D86-A5FD-4EB3-852B-6324B307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D971B0-C5C0-4886-A10F-5CBFD4BA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22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B8BC8-9B83-4F8C-B30C-5FCB08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B25D2-4603-436D-95A9-C4E32508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15AAD9-9375-4EC5-96E0-67395477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433AD-8F1D-4983-BAEE-30BC86F1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8E72AC-30F1-45E2-B4E8-9F73C9B0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73F8B-2EF5-4E5D-9F70-F6B61D9C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28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1BA68-EB84-4AE8-AB24-76DC3D6E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DE73CA-C280-4941-85B0-840464D4C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E59A07-C50B-4F66-BE49-8AB97CBB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D3DF83-2CF7-43A1-A851-C9F0B456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F23E3E-5E47-4EB3-A000-20EA3FB6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B6055D-951E-487D-98FF-E2C40EE5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073768-0CBE-47B2-8A0B-BF2994D6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91C96D-DD8C-4075-BCAD-BD7FA9AE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843C2C-8E65-4D69-ACE5-66580E49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46D9-676F-4FB5-82BD-0C52105F6E3A}" type="datetimeFigureOut">
              <a:rPr lang="es-CO" smtClean="0"/>
              <a:t>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BA7605-D233-408B-896B-09C1487F3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1970-7F66-47F5-98A3-CEA19FFB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D66F-5CF9-4208-8A71-803259AFA5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7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702756-5868-47B3-8451-821B267F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0CE5AB-06AE-4E58-8603-634162CA1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1" t="16727" r="28954" b="30910"/>
          <a:stretch/>
        </p:blipFill>
        <p:spPr>
          <a:xfrm>
            <a:off x="959111" y="403167"/>
            <a:ext cx="10273777" cy="60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oxama combita</dc:creator>
  <cp:lastModifiedBy>oxama combita</cp:lastModifiedBy>
  <cp:revision>1</cp:revision>
  <dcterms:created xsi:type="dcterms:W3CDTF">2023-02-06T21:11:29Z</dcterms:created>
  <dcterms:modified xsi:type="dcterms:W3CDTF">2023-02-06T21:12:25Z</dcterms:modified>
</cp:coreProperties>
</file>