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196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64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30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29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944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801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429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54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760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974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032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5AD6C-34E5-40E8-BE34-437AD736E776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84A0D-BB1F-44C2-9443-7B173B2622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022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моєї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шкіри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мене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992488" cy="1705744"/>
          </a:xfrm>
        </p:spPr>
        <p:txBody>
          <a:bodyPr>
            <a:normAutofit lnSpcReduction="10000"/>
          </a:bodyPr>
          <a:lstStyle/>
          <a:p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Виконав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Разумов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Дмитро</a:t>
            </a:r>
            <a:endParaRPr lang="uk-U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032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i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 sz="6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9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latin typeface="Times New Roman" pitchFamily="18" charset="0"/>
                <a:cs typeface="Times New Roman" pitchFamily="18" charset="0"/>
              </a:rPr>
              <a:t>Що таке шкіра</a:t>
            </a:r>
            <a:endParaRPr lang="uk-UA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Шкіра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це перша лінія захисту нашого організму від впливу зовнішнього середовища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Головне призначення шкіри – захищати й оберігати внутрішні органи, забезпечувати їхню безпеку та здоров'я.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4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Шари шкіри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589640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шари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епідерміс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дерма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підшкірний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жировий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шар: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Епідерміс: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зовнішній шар шкіри.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Складається з пластів клітин, які називаються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кератиноцитами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Ці клітини містять білок кератин, який надає шкірі пружність і міцність.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Епідерміс також містить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меланоцити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які виробляють пігмент меланін, що визначає колір шкіри.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Дерма: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Розташована під епідермісом.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Складається з тканин, які містять колаген і еластин, надаючи шкірі пружність і еластичність.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Дерма містить кровоносні судини, нервові закінчення, волосяні фолікули та сальні залози.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Підшкірний жировий шар: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Знаходиться під дермою.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Складається з жирових клітин, які слугують для зберігання енергії, теплоізоляції та захисту внутрішніх органів від ударів.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989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7133"/>
            <a:ext cx="7934470" cy="5474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37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19256" cy="778098"/>
          </a:xfrm>
        </p:spPr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Типи шкіри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760640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Існує кілька основних типів шкіри, і розрізнення між ними базується на рівні вироблення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себуму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(жирної речовини) та на наявності вологи. Основні типи шкіри: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Суха шкіра: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Характеризується відсутністю достатнього вироблення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себуму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призводить до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недостатку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природного зволоження.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Шкіра може бути шорсткою, дратівливою та схильною до роздратувань.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Вимагає інтенсивного зволоження та використання засобів з м'якими очищувачами.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Жирна шкіра: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Характеризується високим рівнем вироблення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себуму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може призводити до блиску та появи розширених пор.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Схильна до утворення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акне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прищів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комедонів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(чорних точок).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Вимагає регулярного очищення та використання нежирних, не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комедогенних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засобів.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Комбінована шкіра: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Характеризується тим, що різні частини обличчя можуть мати різний тип шкіри (наприклад, сухість на щоках та жирність на лобі, носі та підборідді).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Вимагає використання продуктів, які задовольняють потреби обох типів шкіри.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Нормальна (збалансована) шкіра: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Характеризується рівновагою між виробленням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себуму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утриманням вологи.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ідеальний тип шкіри, де шкіра виглядає здорово, не схильна до сухості або жирності.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Важливо визначити свій тип шкіри для того, щоб обрати відповідні засоби догляду за шкірою. Також слід зауважити, що тип шкіри може змінюватися в залежності від факторів, таких як погода, вік, стан здоров'я та гормональні зміни.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4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Для чого потрібно доглядати за шкірою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Догляд за шкірою є важливим для забезпечення її здоров'я та добробуту. Ось декілька причин, чому догляд за шкірою є важливим: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Захист від зовнішніх факторів: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Шкіра є первинним бар'єром між організмом та зовнішнім середовищем. Регулярний догляд допомагає утримувати цей бар'єр в ефективному стані, захищаючи від шкідливого впливу сонця, вітру, холоду та інших агресивних чинників.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Підтримання здоров'я: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Догляд за шкірою сприяє збереженню її здоров'я, запобігаючи різним шкірним захворюванням, запаленням та іншим проблемам.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Збереження еластичності і пружності: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Регулярний догляд допомагає утримувати шкіру еластичною та пружною, запобігаючи передчасному старінню.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Запобігання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акне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та прищам: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Правильний догляд за шкірою допомагає утримувати пори чистими, запобігаючи утворенню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акне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прищів.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Підтримання здоров'я волосся: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Шкіра голови також потребує догляду, щоб забезпечити здоров'я волосся. Це включає в себе використання відповідних шампунів та засобів для догляду за волоссям.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Психологічний ефект: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Догляд за шкірою може мати психологічний ефект, підвищуючи самопочуття та самовизначення.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Збереження краси і молодості: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Догляд за шкірою сприяє збереженню краси та молодості, допомагаючи у підтримці здоров'я та гарного зовнішнього вигляду.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6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Шкірні хвороби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Недогляд за шкірою може призводити до різних шкірних проблем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захворювань.Приклади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таких хвороб:</a:t>
            </a:r>
          </a:p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Акне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(вугрі):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Недогляд за шкірою може призвести до утворення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комедонів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(чорних точок), запалених прищів та інших форм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акне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Екзема: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Неправильний догляд, використання агресивних засобів для чищення та алергічні реакції можуть сприяти розвитку екземи.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Сонячні опіки: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Недостатній захист від сонця може викликати сонячні опіки, що може призвести до подразнень, обпікань та пігментації шкіри.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Себорейний дерматит (лупа):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Недостатній догляд за шкірою голови може сприяти розвитку себорейного дерматиту, що виявляється лущенням шкіри та волоссям.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Раннє старіння шкіри: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Недогляд та неправильний захист від сонця можуть сприяти ранньому старінню шкіри, з'явленню зморшок та втраті її еластичності.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7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Як доглядати за шкірою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Правильний догляд за шкірою включає кілька основних етапів, які допомагають підтримувати її здоров'я та красу. Нижче подані поради: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Очищення: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Використовуйте нежорсткий очищувач для обличчя, який відповідає вашому типу шкіри.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Мийте обличчя двічі на день (ранковий та вечірній догляд) та після важких фізичних вправ.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Уникайте гарячої води, оскільки вона може обсушувати шкіру.</a:t>
            </a:r>
          </a:p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Тонізування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Використовуйте тонік, щоб відновити рівновагу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шкіри та допомогти зменшити пори.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Вибирайте тоніки без алкоголю, якщо ваша шкіра схильна до сухості.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Зволоження: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Використовуйте зволожувач, щоб утримувати шкіру гладкою та зволоженою.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Вибирайте продукти, які відповідають вашому типу шкіри (суха, жирна, комбінована).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Захист від сонця: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Наносьте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сонцезахисний крем 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SPF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менше 30 перед виходом на сонце, навіть у хмарну погоду.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Повторюйте нанесення крему щонайменше кожні 2 години.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Живлення та здоровий спосіб життя: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Постійно підтримуйте здоровий спосіб життя, включаючи правильне харчування та достатню кількість води.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Уникайте паління та обмежуйте споживання алкоголю.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Правильний вибір косметики: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Вибирайте косметичні засоби, які відповідають вашому типу шкіри.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Періодично перевіряйте терміни придатності косметичних продуктів.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Навчання етапів догляду за шкірою: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Розберіть догляд за шкірою на окремі етапи: очищення, тонізація, зволоження та захист від сонця.</a:t>
            </a: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Додавайте до свого розкладу догляду за шкірою інші корисні процедури, такі як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пілінг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чи маски.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Регулярні консультації з дерматологом: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Проводьте регулярні візити до дерматолога для вивчення стану шкіри та отримання професійних порад.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Але треба враховувати свій тип шкіри та алергії(Якщо вони є) перш ніж використовувати якусь косметику та інші засоби.</a:t>
            </a:r>
          </a:p>
        </p:txBody>
      </p:sp>
    </p:spTree>
    <p:extLst>
      <p:ext uri="{BB962C8B-B14F-4D97-AF65-F5344CB8AC3E}">
        <p14:creationId xmlns:p14="http://schemas.microsoft.com/office/powerpoint/2010/main" val="364966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uk-UA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Догляд за шкірою є важливим аспектом збереження її здоров'я та краси. Шкіра може мати різні типи, такі як суха, жирна, комбінована, нормальна чи чутлива, і кожен тип вимагає специфічного підходу до догляду. Основні етапи догляду включають очищення, тонізацію, зволоження та захист від сонця.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Регулярний догляд допомагає запобігти різноманітним шкірним проблемам, таким як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акне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сухість, подразнення, розтяжки та інші. Важливо враховувати індивідуальні особливості своєї шкіри та вибирати продукти, які відповідають її потребам. Регулярні консультації з дерматологом, а також здоровий спосіб життя, включаючи збалансоване харчування та відмову від паління, допомагають у підтриманні оптимального стану шкіри.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Отже, правильний догляд за шкірою допомагає не лише зберегти її здоров'я, а й підкреслити природну красу, підвищуючи самопочуття та самовизначення.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9427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1127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Здоров’я моєї шкіри залежить від мене</vt:lpstr>
      <vt:lpstr>Що таке шкіра</vt:lpstr>
      <vt:lpstr>Шари шкіри</vt:lpstr>
      <vt:lpstr>Презентация PowerPoint</vt:lpstr>
      <vt:lpstr>Типи шкіри</vt:lpstr>
      <vt:lpstr>Для чого потрібно доглядати за шкірою</vt:lpstr>
      <vt:lpstr>Шкірні хвороби</vt:lpstr>
      <vt:lpstr>Як доглядати за шкірою</vt:lpstr>
      <vt:lpstr>Висновок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Здоров’я моєї шкіри залежить від мене</dc:title>
  <dc:creator>lenovo 320</dc:creator>
  <cp:lastModifiedBy>lenovo 320</cp:lastModifiedBy>
  <cp:revision>8</cp:revision>
  <dcterms:created xsi:type="dcterms:W3CDTF">2024-02-02T15:32:14Z</dcterms:created>
  <dcterms:modified xsi:type="dcterms:W3CDTF">2024-02-02T17:19:25Z</dcterms:modified>
</cp:coreProperties>
</file>