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Лера" initials="Л" lastIdx="2" clrIdx="0">
    <p:extLst>
      <p:ext uri="{19B8F6BF-5375-455C-9EA6-DF929625EA0E}">
        <p15:presenceInfo xmlns:p15="http://schemas.microsoft.com/office/powerpoint/2012/main" userId="Лер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1-25T20:38:31.766" idx="1">
    <p:pos x="7680" y="-60"/>
    <p:text/>
    <p:extLst>
      <p:ext uri="{C676402C-5697-4E1C-873F-D02D1690AC5C}">
        <p15:threadingInfo xmlns:p15="http://schemas.microsoft.com/office/powerpoint/2012/main" timeZoneBias="-120"/>
      </p:ext>
    </p:extLst>
  </p:cm>
  <p:cm authorId="1" dt="2024-01-25T20:43:43.955" idx="2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813595-0A33-44FF-B351-2E41AF65959A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83E71C-5871-4432-89C9-8AF9C72EF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593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83E71C-5871-4432-89C9-8AF9C72EF6E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6550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83E71C-5871-4432-89C9-8AF9C72EF6E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8340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83E71C-5871-4432-89C9-8AF9C72EF6E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8752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83E71C-5871-4432-89C9-8AF9C72EF6E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5420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83E71C-5871-4432-89C9-8AF9C72EF6E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4004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83E71C-5871-4432-89C9-8AF9C72EF6E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709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6B644-8EA8-4437-A360-4B2A686A4083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40108-9DEB-4F14-BDB3-D042B2CAA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168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6B644-8EA8-4437-A360-4B2A686A4083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40108-9DEB-4F14-BDB3-D042B2CAA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340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6B644-8EA8-4437-A360-4B2A686A4083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40108-9DEB-4F14-BDB3-D042B2CAA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359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6B644-8EA8-4437-A360-4B2A686A4083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40108-9DEB-4F14-BDB3-D042B2CAA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42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6B644-8EA8-4437-A360-4B2A686A4083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40108-9DEB-4F14-BDB3-D042B2CAA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574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6B644-8EA8-4437-A360-4B2A686A4083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40108-9DEB-4F14-BDB3-D042B2CAA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929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6B644-8EA8-4437-A360-4B2A686A4083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40108-9DEB-4F14-BDB3-D042B2CAA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247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6B644-8EA8-4437-A360-4B2A686A4083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40108-9DEB-4F14-BDB3-D042B2CAA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024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6B644-8EA8-4437-A360-4B2A686A4083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40108-9DEB-4F14-BDB3-D042B2CAA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53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6B644-8EA8-4437-A360-4B2A686A4083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40108-9DEB-4F14-BDB3-D042B2CAA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4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6B644-8EA8-4437-A360-4B2A686A4083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40108-9DEB-4F14-BDB3-D042B2CAA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598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6B644-8EA8-4437-A360-4B2A686A4083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D40108-9DEB-4F14-BDB3-D042B2CAA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534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comments" Target="../comments/commen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microsoft.com/office/2007/relationships/hdphoto" Target="../media/hdphoto4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microsoft.com/office/2007/relationships/hdphoto" Target="../media/hdphoto5.wdp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microsoft.com/office/2007/relationships/hdphoto" Target="../media/hdphoto2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microsoft.com/office/2007/relationships/hdphoto" Target="../media/hdphoto7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microsoft.com/office/2007/relationships/hdphoto" Target="../media/hdphoto6.wdp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884" y="-95534"/>
            <a:ext cx="12295884" cy="695353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25" b="100000" l="250" r="97500">
                        <a14:foregroundMark x1="54917" y1="36625" x2="51583" y2="32625"/>
                        <a14:foregroundMark x1="49167" y1="28000" x2="55250" y2="20000"/>
                        <a14:foregroundMark x1="43833" y1="16625" x2="60250" y2="13875"/>
                        <a14:foregroundMark x1="39250" y1="2125" x2="35583" y2="20938"/>
                        <a14:foregroundMark x1="36417" y1="16938" x2="29833" y2="26438"/>
                        <a14:foregroundMark x1="26167" y1="22438" x2="32333" y2="24313"/>
                        <a14:foregroundMark x1="27000" y1="22750" x2="24917" y2="21250"/>
                        <a14:foregroundMark x1="23667" y1="22750" x2="25750" y2="29563"/>
                        <a14:foregroundMark x1="24917" y1="29812" x2="27833" y2="32313"/>
                        <a14:foregroundMark x1="27833" y1="32313" x2="24083" y2="36625"/>
                        <a14:foregroundMark x1="24500" y1="36000" x2="20000" y2="50750"/>
                        <a14:foregroundMark x1="19583" y1="50125" x2="26583" y2="56313"/>
                        <a14:foregroundMark x1="26583" y1="56625" x2="27417" y2="61250"/>
                        <a14:foregroundMark x1="27417" y1="61250" x2="333" y2="68938"/>
                        <a14:foregroundMark x1="71250" y1="59688" x2="97500" y2="64313"/>
                        <a14:foregroundMark x1="70833" y1="3688" x2="85250" y2="7688"/>
                        <a14:foregroundMark x1="86083" y1="8313" x2="76167" y2="28625"/>
                        <a14:foregroundMark x1="76167" y1="27688" x2="84000" y2="36000"/>
                        <a14:foregroundMark x1="83583" y1="35063" x2="75417" y2="41250"/>
                        <a14:foregroundMark x1="74583" y1="41250" x2="77417" y2="49250"/>
                        <a14:foregroundMark x1="77417" y1="49250" x2="73750" y2="58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473" y="3203812"/>
            <a:ext cx="2272351" cy="3029802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772656" y="2562135"/>
            <a:ext cx="4954038" cy="27230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154828" y="2607483"/>
            <a:ext cx="40259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/>
              <a:t>Шоколадний</a:t>
            </a:r>
            <a:r>
              <a:rPr lang="ru-RU" sz="2400" dirty="0" smtClean="0"/>
              <a:t> фонтан- </a:t>
            </a:r>
            <a:r>
              <a:rPr lang="ru-RU" sz="2400" dirty="0" err="1" smtClean="0"/>
              <a:t>це</a:t>
            </a:r>
            <a:r>
              <a:rPr lang="ru-RU" sz="2400" dirty="0" smtClean="0"/>
              <a:t> </a:t>
            </a:r>
            <a:r>
              <a:rPr lang="ru-RU" sz="2400" dirty="0" err="1" smtClean="0"/>
              <a:t>неймовірний</a:t>
            </a:r>
            <a:r>
              <a:rPr lang="ru-RU" sz="2400" dirty="0" smtClean="0"/>
              <a:t> </a:t>
            </a:r>
            <a:r>
              <a:rPr lang="ru-RU" sz="2400" dirty="0" err="1" smtClean="0"/>
              <a:t>винахід</a:t>
            </a:r>
            <a:r>
              <a:rPr lang="ru-RU" sz="2400" dirty="0" smtClean="0"/>
              <a:t>! Шоколад </a:t>
            </a:r>
            <a:r>
              <a:rPr lang="ru-RU" sz="2400" dirty="0" err="1" smtClean="0"/>
              <a:t>потрапляє</a:t>
            </a:r>
            <a:r>
              <a:rPr lang="ru-RU" sz="2400" dirty="0" smtClean="0"/>
              <a:t> в </a:t>
            </a:r>
            <a:r>
              <a:rPr lang="ru-RU" sz="2400" dirty="0" err="1" smtClean="0"/>
              <a:t>басейн</a:t>
            </a:r>
            <a:r>
              <a:rPr lang="ru-RU" sz="2400" dirty="0" smtClean="0"/>
              <a:t> і </a:t>
            </a:r>
            <a:r>
              <a:rPr lang="ru-RU" sz="2400" dirty="0" err="1" smtClean="0"/>
              <a:t>нагадує</a:t>
            </a:r>
            <a:r>
              <a:rPr lang="ru-RU" sz="2400" dirty="0" smtClean="0"/>
              <a:t> фонтан. </a:t>
            </a:r>
            <a:r>
              <a:rPr lang="ru-RU" sz="2400" dirty="0" err="1" smtClean="0"/>
              <a:t>Туристи</a:t>
            </a:r>
            <a:r>
              <a:rPr lang="ru-RU" sz="2400" dirty="0" smtClean="0"/>
              <a:t> </a:t>
            </a:r>
            <a:r>
              <a:rPr lang="ru-RU" sz="2400" dirty="0" err="1" smtClean="0"/>
              <a:t>можуть</a:t>
            </a:r>
            <a:r>
              <a:rPr lang="ru-RU" sz="2400" dirty="0" smtClean="0"/>
              <a:t> </a:t>
            </a:r>
            <a:r>
              <a:rPr lang="ru-RU" sz="2400" dirty="0" err="1" smtClean="0"/>
              <a:t>занурити</a:t>
            </a:r>
            <a:r>
              <a:rPr lang="ru-RU" sz="2400" dirty="0" smtClean="0"/>
              <a:t> свою чашку в фонтан і </a:t>
            </a:r>
            <a:r>
              <a:rPr lang="ru-RU" sz="2400" dirty="0" err="1" smtClean="0"/>
              <a:t>випити</a:t>
            </a:r>
            <a:r>
              <a:rPr lang="ru-RU" sz="2400" dirty="0" smtClean="0"/>
              <a:t> </a:t>
            </a:r>
            <a:r>
              <a:rPr lang="ru-RU" sz="2400" dirty="0" err="1" smtClean="0"/>
              <a:t>горячого</a:t>
            </a:r>
            <a:r>
              <a:rPr lang="ru-RU" sz="2400" dirty="0" smtClean="0"/>
              <a:t> шоколаду </a:t>
            </a:r>
            <a:endParaRPr lang="ru-RU" sz="2400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989753">
            <a:off x="7301230" y="359677"/>
            <a:ext cx="2962913" cy="2962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9478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166281" y="2429301"/>
            <a:ext cx="5486400" cy="268860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357349" y="2729552"/>
            <a:ext cx="47767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Різнокольоровий шоколад-Віллі </a:t>
            </a:r>
            <a:r>
              <a:rPr lang="uk-UA" sz="2400" dirty="0" err="1" smtClean="0"/>
              <a:t>Вонка</a:t>
            </a:r>
            <a:r>
              <a:rPr lang="uk-UA" sz="2400" dirty="0" smtClean="0"/>
              <a:t> створив шоколад, який буде змінювати колір в залежності від настрою людини яка смакує цей шоколад. </a:t>
            </a:r>
            <a:endParaRPr lang="en-US" sz="24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3846" l="3093" r="963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6421">
            <a:off x="7671688" y="386682"/>
            <a:ext cx="2232554" cy="299208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42508" y="2729552"/>
            <a:ext cx="2773920" cy="3566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19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167" y="0"/>
            <a:ext cx="12392167" cy="700798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21122" y="1910687"/>
            <a:ext cx="4708478" cy="237471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630304" y="2129051"/>
            <a:ext cx="44628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Телефон із шоколаду- людина може дзвонити іншій людині за допомогою шоколадного зв’язку, але не довго бо шоколад швидко розтане в руці. </a:t>
            </a:r>
            <a:endParaRPr lang="en-US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413" b="97151" l="3667" r="86000">
                        <a14:foregroundMark x1="79333" y1="52707" x2="84667" y2="52422"/>
                        <a14:foregroundMark x1="83000" y1="53846" x2="84000" y2="957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076" y="2722437"/>
            <a:ext cx="2857500" cy="33432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164" b="89726" l="988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0990">
            <a:off x="7538297" y="990311"/>
            <a:ext cx="1710804" cy="2904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09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9478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411940" y="2169994"/>
            <a:ext cx="4681182" cy="22109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794077" y="2470245"/>
            <a:ext cx="42990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err="1" smtClean="0"/>
              <a:t>Парадизак</a:t>
            </a:r>
            <a:r>
              <a:rPr lang="uk-UA" sz="2800" dirty="0" smtClean="0"/>
              <a:t>- це солодкий гарнір який зробить  будь який десерт смачнішим </a:t>
            </a:r>
            <a:endParaRPr lang="en-US" sz="28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3000" l="10000" r="90000">
                        <a14:foregroundMark x1="48125" y1="11000" x2="78125" y2="24667"/>
                        <a14:foregroundMark x1="39875" y1="23000" x2="78375" y2="64500"/>
                        <a14:foregroundMark x1="55625" y1="39667" x2="39875" y2="55667"/>
                        <a14:foregroundMark x1="47750" y1="67333" x2="41125" y2="89167"/>
                        <a14:foregroundMark x1="38625" y1="81667" x2="22500" y2="90500"/>
                        <a14:foregroundMark x1="50750" y1="73167" x2="72125" y2="93000"/>
                        <a14:foregroundMark x1="68125" y1="69833" x2="87000" y2="91500"/>
                        <a14:foregroundMark x1="24250" y1="90833" x2="87125" y2="90833"/>
                        <a14:foregroundMark x1="55125" y1="43500" x2="54875" y2="51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531" y="3447392"/>
            <a:ext cx="3800902" cy="2850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87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786"/>
            <a:ext cx="12192000" cy="689478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721289" y="2232742"/>
            <a:ext cx="4749421" cy="242930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926006" y="2631785"/>
            <a:ext cx="454470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А ще Віллі </a:t>
            </a:r>
            <a:r>
              <a:rPr lang="uk-UA" sz="2000" dirty="0" err="1" smtClean="0"/>
              <a:t>Вонка</a:t>
            </a:r>
            <a:r>
              <a:rPr lang="uk-UA" sz="2000" dirty="0" smtClean="0"/>
              <a:t> створив- шоколад його рецепт вкрали,  і стали продавати його шоколад під своєю маркою. Але придумали новий рецепт, </a:t>
            </a:r>
            <a:r>
              <a:rPr lang="uk-UA" sz="2000" dirty="0"/>
              <a:t>я</a:t>
            </a:r>
            <a:r>
              <a:rPr lang="uk-UA" sz="2000" dirty="0" smtClean="0"/>
              <a:t>кий надав фабриці   шаленої популярності.</a:t>
            </a:r>
            <a:endParaRPr lang="en-US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500" l="5250" r="99417">
                        <a14:foregroundMark x1="18500" y1="65063" x2="84583" y2="96125"/>
                        <a14:foregroundMark x1="73667" y1="57938" x2="88583" y2="77813"/>
                        <a14:foregroundMark x1="67583" y1="61687" x2="89083" y2="84188"/>
                        <a14:foregroundMark x1="87500" y1="84750" x2="87500" y2="969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961" y="1937983"/>
            <a:ext cx="2903846" cy="387179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8462" l="3093" r="979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3927">
            <a:off x="7697284" y="45402"/>
            <a:ext cx="2242807" cy="3005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37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591" y="-36786"/>
            <a:ext cx="12192000" cy="689478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386920" y="2059920"/>
            <a:ext cx="5374944" cy="30306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975212" y="1897039"/>
            <a:ext cx="4558352" cy="1801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85215" y="2059920"/>
            <a:ext cx="454470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А ще, існує такий десерт під назвою «Гіркий шоколад від Віллі </a:t>
            </a:r>
            <a:r>
              <a:rPr lang="uk-UA" sz="2000" dirty="0" err="1" smtClean="0"/>
              <a:t>Вонки</a:t>
            </a:r>
            <a:r>
              <a:rPr lang="uk-UA" sz="2000" dirty="0" smtClean="0"/>
              <a:t>. Ось і рецепт: Шоколад 70% 200 гр. Молоко 4 </a:t>
            </a:r>
            <a:r>
              <a:rPr lang="uk-UA" sz="2000" dirty="0" err="1" smtClean="0"/>
              <a:t>ст</a:t>
            </a:r>
            <a:r>
              <a:rPr lang="uk-UA" sz="2000" dirty="0" smtClean="0"/>
              <a:t> л. Кукурудзяний крохмаль 2 ч. л. Цукор 1 ст. л. Сіль щіпка. </a:t>
            </a:r>
            <a:r>
              <a:rPr lang="ru-RU" sz="2000" dirty="0" err="1" smtClean="0"/>
              <a:t>Ваніль</a:t>
            </a:r>
            <a:r>
              <a:rPr lang="ru-RU" sz="2000" dirty="0" smtClean="0"/>
              <a:t>, </a:t>
            </a:r>
            <a:r>
              <a:rPr lang="ru-RU" sz="2000" dirty="0" err="1" smtClean="0"/>
              <a:t>кориця</a:t>
            </a:r>
            <a:r>
              <a:rPr lang="ru-RU" sz="2000" dirty="0" smtClean="0"/>
              <a:t>, </a:t>
            </a:r>
            <a:r>
              <a:rPr lang="ru-RU" sz="2000" dirty="0" err="1" smtClean="0"/>
              <a:t>збиті</a:t>
            </a:r>
            <a:r>
              <a:rPr lang="ru-RU" sz="2000" dirty="0" smtClean="0"/>
              <a:t> вершки, </a:t>
            </a:r>
            <a:r>
              <a:rPr lang="ru-RU" sz="2000" dirty="0" err="1" smtClean="0"/>
              <a:t>маршмеллоу</a:t>
            </a:r>
            <a:r>
              <a:rPr lang="ru-RU" sz="2000" dirty="0" smtClean="0"/>
              <a:t> – за </a:t>
            </a:r>
            <a:r>
              <a:rPr lang="ru-RU" sz="2000" dirty="0" err="1" smtClean="0"/>
              <a:t>бажанням</a:t>
            </a:r>
            <a:r>
              <a:rPr lang="ru-RU" sz="2000" dirty="0"/>
              <a:t>.</a:t>
            </a:r>
            <a:r>
              <a:rPr lang="ru-RU" sz="2000" dirty="0" smtClean="0"/>
              <a:t> </a:t>
            </a:r>
            <a:r>
              <a:rPr lang="ru-RU" sz="2000" dirty="0" err="1"/>
              <a:t>Я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приготувати</a:t>
            </a:r>
            <a:r>
              <a:rPr lang="ru-RU" sz="2000" dirty="0" smtClean="0"/>
              <a:t> </a:t>
            </a:r>
            <a:r>
              <a:rPr lang="ru-RU" sz="2000" dirty="0" err="1" smtClean="0"/>
              <a:t>такий</a:t>
            </a:r>
            <a:r>
              <a:rPr lang="ru-RU" sz="2000" dirty="0" smtClean="0"/>
              <a:t> </a:t>
            </a:r>
            <a:r>
              <a:rPr lang="ru-RU" sz="2000" dirty="0" err="1" smtClean="0"/>
              <a:t>напій</a:t>
            </a:r>
            <a:r>
              <a:rPr lang="ru-RU" sz="2000" dirty="0" smtClean="0"/>
              <a:t>, то </a:t>
            </a:r>
            <a:r>
              <a:rPr lang="ru-RU" sz="2000" dirty="0" err="1" smtClean="0"/>
              <a:t>можна</a:t>
            </a:r>
            <a:r>
              <a:rPr lang="ru-RU" sz="2000" dirty="0" smtClean="0"/>
              <a:t> </a:t>
            </a:r>
            <a:r>
              <a:rPr lang="ru-RU" sz="2000" dirty="0" err="1" smtClean="0"/>
              <a:t>уявити</a:t>
            </a:r>
            <a:r>
              <a:rPr lang="ru-RU" sz="2000" dirty="0" smtClean="0"/>
              <a:t>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ви</a:t>
            </a:r>
            <a:r>
              <a:rPr lang="ru-RU" sz="2000" dirty="0" smtClean="0"/>
              <a:t> взяли чашку і поставили </a:t>
            </a:r>
            <a:r>
              <a:rPr lang="ru-RU" sz="2000" dirty="0" err="1" smtClean="0"/>
              <a:t>під</a:t>
            </a:r>
            <a:r>
              <a:rPr lang="ru-RU" sz="2000" dirty="0" smtClean="0"/>
              <a:t> фонтан </a:t>
            </a:r>
            <a:r>
              <a:rPr lang="ru-RU" sz="2000" dirty="0" err="1" smtClean="0"/>
              <a:t>Віллі</a:t>
            </a:r>
            <a:r>
              <a:rPr lang="ru-RU" sz="2000" dirty="0" smtClean="0"/>
              <a:t> </a:t>
            </a:r>
            <a:r>
              <a:rPr lang="ru-RU" sz="2000" dirty="0" err="1" smtClean="0"/>
              <a:t>Вонки</a:t>
            </a:r>
            <a:r>
              <a:rPr lang="ru-RU" sz="2000" dirty="0"/>
              <a:t>!</a:t>
            </a:r>
            <a:endParaRPr lang="en-US" sz="2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967" y="2824148"/>
            <a:ext cx="2918489" cy="37439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83" b="96862" l="7513" r="958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1609" y="376720"/>
            <a:ext cx="2831758" cy="2259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03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689" y="0"/>
            <a:ext cx="12295883" cy="695353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671247" y="1924334"/>
            <a:ext cx="4544705" cy="24838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930555" y="2074460"/>
            <a:ext cx="428539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Особисто на мою думку, багато з виноходів Віллі </a:t>
            </a:r>
            <a:r>
              <a:rPr lang="uk-UA" dirty="0" err="1" smtClean="0"/>
              <a:t>Вонки</a:t>
            </a:r>
            <a:r>
              <a:rPr lang="uk-UA" dirty="0" smtClean="0"/>
              <a:t> ніколи не зможуть бути в нашому реальному житті. Але можливо його винаходи будуть підштовхувати нашу фантазію і ми також вигадаємо якийсь схожий прилад або </a:t>
            </a:r>
            <a:r>
              <a:rPr lang="uk-UA" dirty="0" err="1" smtClean="0"/>
              <a:t>смаколик</a:t>
            </a:r>
            <a:r>
              <a:rPr lang="uk-UA" dirty="0" smtClean="0"/>
              <a:t>!) 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375" b="96500" l="0" r="99167">
                        <a14:foregroundMark x1="31000" y1="71625" x2="80333" y2="91563"/>
                        <a14:foregroundMark x1="40250" y1="5000" x2="67083" y2="33438"/>
                        <a14:foregroundMark x1="51417" y1="18500" x2="79000" y2="7563"/>
                        <a14:foregroundMark x1="76083" y1="12750" x2="66250" y2="22313"/>
                        <a14:foregroundMark x1="43750" y1="6375" x2="65250" y2="4375"/>
                        <a14:foregroundMark x1="43750" y1="813" x2="60417" y2="188"/>
                        <a14:foregroundMark x1="49583" y1="813" x2="50917" y2="25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461" y="2859204"/>
            <a:ext cx="2494413" cy="3325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61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228</Words>
  <Application>Microsoft Office PowerPoint</Application>
  <PresentationFormat>Широкоэкранный</PresentationFormat>
  <Paragraphs>13</Paragraphs>
  <Slides>7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Лера</dc:creator>
  <cp:lastModifiedBy>Лера</cp:lastModifiedBy>
  <cp:revision>8</cp:revision>
  <cp:lastPrinted>2024-01-25T19:37:31Z</cp:lastPrinted>
  <dcterms:created xsi:type="dcterms:W3CDTF">2024-01-25T18:41:55Z</dcterms:created>
  <dcterms:modified xsi:type="dcterms:W3CDTF">2024-01-25T20:11:46Z</dcterms:modified>
</cp:coreProperties>
</file>