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3-02-08T20:58:30.93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C22D3F0-1FE3-42D7-AC21-02224468AF3C}" emma:medium="tactile" emma:mode="ink">
          <msink:context xmlns:msink="http://schemas.microsoft.com/ink/2010/main" type="inkDrawing" rotatedBoundingBox="7056,2055 29068,5018 26904,21095 4892,18132" hotPoints="27830,4440 27885,18508 6503,18592 6448,4523" semanticType="enclosure" shapeName="Rectangle"/>
        </emma:interpretation>
      </emma:emma>
    </inkml:annotationXML>
    <inkml:trace contextRef="#ctx0" brushRef="#br0">545 1521 0,'-36'0'94,"36"73"-79,0-37 17,0 37-32,0-37 15,0 0 1,-36 73-1,0-36 1,36 35-16,0 1 16,-37 0-1,37 0 1,-36 0 0,36 0-16,0-37 15,0 1 1,0-37-1,0 73 1,0 0-16,0 0 16,0 0-1,0-1 1,0 1 0,0 36-16,-36 37 15,36-37 1,0 36-1,0 73 1,-37-36-16,37-36 16,-36-37-1,36-36 1,0-1 0,0 1-16,0-36 15,-36-73 1,36 72-1,0-35 1,-36 35-16,36-35 16,-37-1-1,1 0 1,0-36 15,36 36 329,0 37-345,0-37 1,0 37-1,0-1 1,0 1 0,-37 36-16,37-37 15,0 1 1,0 0 0,0 35-16,0 1 15,0 0 1,0-36-1,0 36 1,0-37-16,0 37 16,0-36-1,0-1 1,0 37 0,-36 0-1,36 36-15,0-36 16,0 36-1,0-36 1,0 0-16,0 0 16,0 36-1,0 0 1,0 73 0,0-37-1,0 37-15,0-73 16,0 0-1,0 0 1,0 37 0,0 35-16,0 37 15,0 73 1,36-37 0,-36 37-16,0 72 15,37-145 1,-37-73-1,0-72 1,0-36-16,0-37 328,0 0-328,0 37 16,0-1-1,0 74 1,0-74 0,0 37-16,0 0 15,0 0 1,0-37 0,0 37-1,0-36-15,36-1 16,-36 1-1,0-1 1,0-35 0,36 35-16,1-35 15,-1 35 1,-36-36 0,0 1-1,72 35-15,-72-35 16,73-1-1,-73 73 1,73-73 0,-37 73-16,0-37 15,37 37 1,-37 0 0,37-36-1,-37-1-15,0 1 16,0 36-1,1-73 1,-1 0 0,0 73-16,1-36 15,-1-37 1,-36 37 0,36 35-1,0-108-15,1 37 16,-1-37-1,0 0 17,-36 36-1,37-36-15,-1 0-1,0 0 1,0 0-1,37 0 17,-37 0-32,37 0 31,-1 0-15,1 0-1,0 0-15,-37 0 16,0 0-1,37 0 1,-1 0 0,-35 0 15,-1 0 313,36 0-344,1 0 15,36 0 1,0 36 0,145 1-1,-37 35-15,-35 37 16,36-36-1,36-1 1,0 1 0,-37-37-1,-72 0-15,-36-36 16,0 37 0,0-37-1,0 0-15,0 0 16,0 0-1,-37 0 1,1 0 0,-1 36-16,-35-36 15,-1 0 1,0 0 0,0 0-1,37 0 1,-37 0-16,37 0 15,-1 0 1,-35 0 0,72 0-1,-73 0-15,0 0 16,0 0 0,37 0-1,-37 0 1,1-36-16,35 36 15,-36 0 1,37-37 0,0 1-16,-1 36 15,-36 0 1,1 0 0,35 0-1,-35 0-15,-1 0 16,36 0-1,37 0 1,0 0 0,-36 0-1,-37 0-15,0 0 16,37-36 0,-1 36-1,-35 0 1,72-37-16,-37 37 15,1 0 1,36 0 0,-1 0-1,-35-36-15,-37 36 16,37 0 0,-37 0-1,0 0 1,1-36 296,-1 36-312,0 0 32,1 0-17,35 0 1,1 0-16,36 0 15,-37 0 1,-36 0 0,37 0-1,0 0-15,35-36 16,-35-1 0,36 1-1,-37 0 1,1 36-1,36-37-15,-73 37 16,37 0 0,36 0-1,-37 0-15,1 0 16,-1 0 0,1 0-1,-37 0 1,0 0-16,1 0 15,35 0 1,1-36 0,-1 0-1,1 36-15,36-36 16,-37-1 0,1 1-1,-37 36 1,37-36-16,-1 36 15,-35-37 1,72 37 0,-37 0-1,37 0-15,-36 0 16,-37 0 0,0 0-1,37 0 1,-1 0-16,1 0 15,-1 0 1,37 0 0,-36 37-1,-1-1-15,1-36 16,0 36 0,35 1-1,110-1 1,36 0-16,-36 0 15,0 37 1,-110-73 0,1 36-1,-72-36 1,35-36 359,-36 0-359,37 36-1,-37-37 1,37 1-16,108-36 15,-72 35 1,0 1 0,-36-37-1,-1 73-15,37-36 16,-36 36 0,-1 0-1,-36 0 1,73 36-1,-72 1-15,-1-1 16,36-36 0,-35 0-1,-1 0 1,37 0-16,35-36 16,1-37-1,0 73 1,0-36-1,0 0-15,-37-1 16,1 37 0,72-36-1,-36 0-15,36-1 16,-36 1 0,-36 36-1,-1 0 1,1 0-1,36 0-15,-1 0 16,38 0 0,-74 0-1,37 36 1,-73-36-16,73 37 16,-73-37-1,37 36 1,0 0-1,35 1-15,-35-37 16,-37 72 0,1-72-1,35 0 1,-36 36 0,-36 1-1,37-37 1,-1 0-1,-36 36 1,36-36 0,1 0 15,-1 0-15,0 0-1,37 0 1,-1 0-1,37 0-15,145-36 16,-254-1 312,36 37-312,37 0 15,-37 0-31,1 0 16,-1 0-1,36 0 1,74 0-16,-1 0 16,0 0-1,0 0 1,36 0-1,1 0-15,-37 0 16,-36 0 0,-37-36-1,1 36 1,-37 0-16,37 0 16,36 0-1,-37 0 1,37 0-1,-36-36-15,-1 0 16,-35 36 0,-1-37-1,-36 1 1,72 0 0,-35-37-16,-1 37 15,37-109 1,-37 72-1,36 1-15,-35-1 16,35-36 0,1 37-1,-37-1 1,0 0-16,37-35 16,-73-1-1,73 0 1,-37 73-1,0-37-15,37-36 16,-73 37 0,72-37-1,1 36 1,-73-36-16,72 0 16,1-36-1,36-72 1,0-37-1,36-146 1,0-180-16,-72 36 16,-1 108-1,-36 73 1,1 218 0,-37 73-16,0 35 15,0 1 1,0 0-1,0-1 17,0 1-17,0 0 1,0-37 0,0-36-16,0 1 15,0-38 1,0-71-1,0 72-15,0 36 16,0-36 0,0-1-1,0 1 1,-37-72 0,37-1-16,0-36 15,-36-36 1,0-545-1,-37-181 1,73-73-16,-36 618 16,36 289-1,0 37 1,-36-109 0,36 218 218,0 0-234,-37-37 16,1 0-1,-36 37 1,35-36-1,-35-1 1,-1 37-16,1-73 16,-1 73-1,37-37 1,-37 37-16,73-1 16,-72-35-1,35 36 1,-35-37-1,72 0 1,-73 37-16,37-36 16,0-1-1,-1 37 1,-35-1 0,35 1-16,1-36 15,-36 35 1,35-35-1,-35 35 1,72 1-16,-73-36 16,37 35-1,36 1 1,-36 0 0,36-1-16,-37 37 15,1 0 16,0 0-15,-1-36 0,1 36 15,-36-36-15,72 0-1,-37 36 1,-35 0-1,-1 0 1,37-37-16,-37 1 16,1 36-1,-1 0 1,37 0 0,0 0-16,-73 0 15,72 0 1,-35 0-1,36 0 1,-73-36-16,0-1 16,-36 1-1,0 0 1,-73 0 0,109 36-16,0 0 15,0-37 1,0 1-1,37 36 1,-1 0 0,1 0-16,35 0 15,1 0 1,0 0 0,0 0-1,-1 0 1,1 0 15,0 0 16,-109 0 250,-255 0-282,-35 0 1,-254 109-16,181 72 16,108-108-1,38-37 1,71-36 0,110 0-1,36-36-15,36 36 16,0-73-1,36 73 1,37-36-16,-36 0 16,72-1-1,-73 1 1,37 36 0,-1-36-1,1 36 1,-36-36-1,35-1 1,-35 1 0,35 36-16,1-36 15,-36-1 1,-74 1 0,-35-36-16,-109-37 15,36 0 1,36 0-1,0 0 1,109 73 0,1 0-16,-1 36 15,36 0 1,37 0 0,-37 0-1,1 0-15,35 0 16,1 0-1,-36 36 1,-37-36 0,0 0-16,0 0 15,0 36 1,37 0 0,35-36-16,-35 37 15,-1-37 1,37 0-1,0 36 1,-1-36-16,1 36 16,0-36-1,-73 0 1,73 0 0,-37 37-1,37-37-15,-73 36 16,36-36-1,-36 36 1,1 0 0,35 1-16,0-37 15,1 36 1,-37 0 0,73 1-1,-1-37-15,1 0 16,0 36 15,0-36-15,-37 109-16,37-109 297,-1 0-282,-35 0-15,-37 0 16,0 0-1,0 0 1,-36 0 0,0-37-16,-73-35 15,1-37 1,-74-72 0,-108-1-1,0 73-15,0-72 16,-73 72-1,182 36 1,72 37 0,73 36-16,72 0 15,1 0 1,36 0 0,-37 0-1,37 0-15,-37 0 16,1 0-1,-1 36 1,-36 1 0,-36-1-16,0 0 15,0 1 1,-37 71 0,-35-35-1,108 36-15,-36-37 16,72 1-1,0 0 1,1-37 0,72 0-16,-73 0 15,73 1 1,-36-1 0,0 0-1,-1 1 1,1 35-1,0-36 1,0 1 0,-1-1-16,-35 37 15,35-37 1,-35 0 0,36 37-1,-1-73-15,1 0 297,-37 0-281,1 0-1,-37 0 1,0 0 0,0 0-1,37 0 1,35 0-16,1 0 15,36-37 1,-36 37 0,0 0-1,-1 0 1,1 0 15,-37-36-31,1 0 16,-1 36-1,37-36 1,0 36 15,-1 0 63,1 0-63,0 0 32,36 36-63,-36-36 31,36 36-15,-37 0-1,1-36-15,0 37 16,-1-37 0,-35 72-1,-37-35 1,36 35-16,37-36 15,-36-36 1,35 37 15,37-1 79,-36 0-95,36 1 79,-36-1 109,-1-36-187,1 0-1,36 36 17,-36 0-17,0 1 32,-1-37-31,37 36-1,-36-36 17,36 36-1,-36-36-31,36 37 16,0-74 140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3-02-08T20:58:44.70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A518C13-801C-4E7B-8E3E-068CB99F11A5}" emma:medium="tactile" emma:mode="ink">
          <msink:context xmlns:msink="http://schemas.microsoft.com/ink/2010/main" type="writingRegion" rotatedBoundingBox="29881,16736 32858,16388 32949,17166 29971,17514"/>
        </emma:interpretation>
      </emma:emma>
    </inkml:annotationXML>
    <inkml:traceGroup>
      <inkml:annotationXML>
        <emma:emma xmlns:emma="http://www.w3.org/2003/04/emma" version="1.0">
          <emma:interpretation id="{41FFB434-A9F1-41B1-BE78-5AD9822E82F2}" emma:medium="tactile" emma:mode="ink">
            <msink:context xmlns:msink="http://schemas.microsoft.com/ink/2010/main" type="paragraph" rotatedBoundingBox="29881,16736 32858,16388 32949,17166 29971,175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EBE99C-5E22-4F70-BF95-2C249EEED605}" emma:medium="tactile" emma:mode="ink">
              <msink:context xmlns:msink="http://schemas.microsoft.com/ink/2010/main" type="line" rotatedBoundingBox="29881,16736 32858,16388 32949,17166 29971,17514"/>
            </emma:interpretation>
          </emma:emma>
        </inkml:annotationXML>
        <inkml:traceGroup>
          <inkml:annotationXML>
            <emma:emma xmlns:emma="http://www.w3.org/2003/04/emma" version="1.0">
              <emma:interpretation id="{9A2E2975-90E9-4A99-BD4B-AEA562A06F07}" emma:medium="tactile" emma:mode="ink">
                <msink:context xmlns:msink="http://schemas.microsoft.com/ink/2010/main" type="inkWord" rotatedBoundingBox="29881,16736 32266,16458 32357,17235 29971,17514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1207-500 0,'0'36'47,"0"0"-16,0 1 32,0-1-32,0 0 32,36-36-17,0 0 17,1 0-32,-1 0 0,-36-36-15,0 0 0,0-1 46,0 1-46,0 0 46,0 0-30,-36 36-17,-1 0 79,37 36-63,-36-36-15</inkml:trace>
          <inkml:trace contextRef="#ctx0" brushRef="#br0" timeOffset="850.7232">1279-536 0,'37'0'15,"-1"0"64,-36 36-64,36-36 32,1 0 16,-1 0-1,-36 36-46,36-36 15</inkml:trace>
          <inkml:trace contextRef="#ctx0" brushRef="#br0" timeOffset="-1490.389">735-464 0,'36'0'63,"1"0"-16,-37-36-16,36 36-15,-36-36-16,36 36 15,1 0 16,-1 0 1,0 0-1,0 0 16,1 0-16,-37-37-31</inkml:trace>
          <inkml:trace contextRef="#ctx0" brushRef="#br0" timeOffset="-2353.6089">989-174 0,'0'-36'79,"0"0"-48,-36 0-16,36-1 17,0 1-1,0 0-15,0-1-16,0 1 15,0 0 16,0 0-15,0-1 0,0 1 31,0 0-1,0-1-30,0 1 31</inkml:trace>
          <inkml:trace contextRef="#ctx0" brushRef="#br0" timeOffset="4594.6229">1679-391 0,'0'-37'78,"0"1"-47,0 0-15,0 0-1,0-1 32,-37 37-15,37-36-17,-36 0 16,36-1 1,0 1-1,0 0 16,0 72 15,0 0-30,0 1-17,0-1 32,0 0 31,0 1-15,0-1-32,36-36 0,1 0 94,-37 36-62,0-72 62,0 0-110,0-1 17,36 37 46,-36-36-47,0 0 31,36 36-46,-36-37 0,36 37 77,1 0-30,-37 37 31,36-37-63,-36 36 16,0 0 78,36-36-94,-36-36 266,0 0-188,37-1-93,-1 1 46,0 36 79,-36 36-47,0 1-63,0-1 16,0 0 15,36 1 48,-36-1-79,0 0 47,37-36 203</inkml:trace>
          <inkml:trace contextRef="#ctx0" brushRef="#br0" timeOffset="6710.6662">2223-645 0,'0'36'156,"0"0"-125,0 1 32,0-1-32,0 0 47,36-36-47,-36 36 0,36-36 32,-36-36 46,0 0-46,0 0-63,0-1 31,0 1-31,0 0 31,0-1 47,0 1-15,0 0-16,0 72 218,0 0-233,0 1-17,0-1 17,37 0-17,-37 1 32,36-1-47,0-36 31,-36 36 32,37-36-32,-1 0 47,0 0-15,0 0-16</inkml:trace>
          <inkml:trace contextRef="#ctx0" brushRef="#br0" timeOffset="8150.0675">2658-464 0,'0'-36'79,"0"0"-64,0-1 1,0 1 15,0 0-15,0-1-16,0 1 15,0-36 1,0 35 0,0-35-16,-36-37 15,36 73 1,0-1-1,0 1 1,0 0 0,0 72 109,0 0-94,0 1 0,0-1 0,0 0 16</inkml:trace>
          <inkml:trace contextRef="#ctx0" brushRef="#br0" timeOffset="9938.7755">2731-573 0,'0'-36'63,"0"0"-63,0-1 47,0 1 0,0 0 31,36 36-63,0 0 79,1 0-47,-1 0-31,0 0-1,1 0 1,-1 0 15,0 0 0,0 0 16,-36 36 16,0 0-32,0 1 16,0-1-32,0 0 17,0 1-1,0-1 0,0 0-15,0 0 93</inkml:trace>
          <inkml:trace contextRef="#ctx0" brushRef="#br0" timeOffset="10992.816">2731-899 0,'36'0'47,"0"0"0,1 0 0,-1 0-16,0 0-31,1 0 15,-1 0 1,0-37 0,0 37-1,1 0 1,-37-36 0</inkml:trace>
        </inkml:traceGroup>
        <inkml:traceGroup>
          <inkml:annotationXML>
            <emma:emma xmlns:emma="http://www.w3.org/2003/04/emma" version="1.0">
              <emma:interpretation id="{24DAA5CE-79D4-4DC7-9099-F432DC385B3E}" emma:medium="tactile" emma:mode="ink">
                <msink:context xmlns:msink="http://schemas.microsoft.com/ink/2010/main" type="inkWord" rotatedBoundingBox="32587,16808 32903,16771 32943,17114 32627,17151"/>
              </emma:interpretation>
              <emma:one-of disjunction-type="recognition" id="oneOf1">
                <emma:interpretation id="interp1" emma:lang="" emma:confidence="0">
                  <emma:literal>°</emma:literal>
                </emma:interpretation>
                <emma:interpretation id="interp2" emma:lang="" emma:confidence="0">
                  <emma:literal>o</emma:literal>
                </emma:interpretation>
                <emma:interpretation id="interp3" emma:lang="" emma:confidence="0">
                  <emma:literal>0</emma:literal>
                </emma:interpretation>
                <emma:interpretation id="interp4" emma:lang="" emma:confidence="0">
                  <emma:literal>º</emma:literal>
                </emma:interpretation>
                <emma:interpretation id="interp5" emma:lang="" emma:confidence="0">
                  <emma:literal>D</emma:literal>
                </emma:interpretation>
              </emma:one-of>
            </emma:emma>
          </inkml:annotationXML>
          <inkml:trace contextRef="#ctx0" brushRef="#br0" timeOffset="13420.4861">3457-863 0,'0'36'63,"-37"-36"-48,37 37 1,0-1-1,0 0 32,0 0-31,0 1 0,0-1 30,0 0 17,37-36 62,-1 0-94,-36 37 0,36-37 1,0 0 46,1 0-16,-1 0-46,-36-37 15,36 37 0,-36-36 79,0 0-95,37-1 17,-37 1-17,0 0 1,0 0 0,0-1 15,-37 37 31,1 0-15,0 0-16,-1 0 48,1 0-33,0 0 95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20712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23-02-08T20:58:40.9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AC73A99-B203-45BF-87DB-F19C38AFFC56}" emma:medium="tactile" emma:mode="ink">
          <msink:context xmlns:msink="http://schemas.microsoft.com/ink/2010/main" type="inkDrawing" rotatedBoundingBox="29164,17750 33474,17577 33530,18968 29219,19141" hotPoints="33191,17684 33244,18674 29255,18888 29201,17899" semanticType="enclosure" shapeName="Rectangle"/>
        </emma:interpretation>
      </emma:emma>
    </inkml:annotationXML>
    <inkml:trace contextRef="#ctx0" brushRef="#br0">263 80 0,'-36'0'16,"0"0"30,0 0 17,36 37-63,0-1 16,0 0 30,-37-36-30,37 37 15,0-1 1,0 0-1,-36-36-16,36 36 1,0 1 0,-36-37-1,36 72 1,0-35 0,0-1-16,-37 36 15,37-35 1,0-1-1,0 0 1,0 1 78,0-1 125,0 0-173,0 0-30,0 110 0,0 71-1,37-217 345,-1 0-329,0 0-15,-36 37 46,37-37-62,-1 36 47,0-36-16,0 0-15,1 0 15,-1 0 0,0 0 1,1 0-17,-1 0 48,0 0-32,37 0-15,-37 0 15,37 0-16,-37 0 17,0 0-17,0 0 1,1-36 31,-1 36 0,0 0-32,1 0 1,-1 0 0,-36-37-1,36 37-15,0 0 16,1 0-1,-1 0 1,0 0 15,37 0 1,-37 0-17,0 0 1,1 0-1,-1 0 1,37 0 0,-37 0 15,0 0 47,0 0 0,-36 37-62,37-37-1,-1 0 17,37 0-1,-37 0-15,36 0-1,-72 36 1,37-36-1,-1 36 1,0-36 0,1 0-1,-1 36 1,0-36 0,37 37-1,-37-37-15,37 0 31,-37 0 1,36 0-1,-35-37 0,72-35-31,181-37 16,-290 73 218,36-1-203,0 37 1,1 0 30,-1 0-31,0 0-15,1 0 0,35 0-16,-36-36 15,1 36 1,-1 0 0,-36-36-1,36 36 16,1 0 32,-1 0-32,0 0 0,0 0-15,1-36 0,-1 36-1,0-37 1,1 37 15,-37-36 0,36 36-15,0 0 109,0 0-78,1 0-16,-1 0-15,0 0-1,1-36 17,-1 36-17,0 0 1,0 0 15,1 0 32,-1 0-48,0 0 32,1 0-31,-1 36 15,0-36-15,0 0-1,1 0 17,-1-36 30,-36-1-46,36 37 15,-36-36-15,37 0 15,-37 0 16,36 36-32,-36-37 63,0 1-31,0 0-31,0-1 78,0 1-47,0 0-32,0 0 16,36 36 1,-36-37-17,0 1 48,0 0-63,0-1 15,-36 1 1,36 0 15,0 0-31,0-1 63,-36 37-48,-1 0 32,1-36 0,0 36-16,-1 0 16,1 0-47,0-36 32,36-1-1,-36 37-31,-1 0 47,37-36-32,-36 36-15,0 0 47,-1 0-16,-35 0 1,36 0-17,-1 0 1,1 0 0,0 0-1,-1 0 1,1 0-1,0 0 1,-73 0 0,36 0-1,1 0-15,-1 0 16,1 0 0,35 0-1,-71 0 1,35 0-16,37 0 15,-37 0 1,1 0 0,-1 0-1,37 0 1,-1 0 0,1 0 15,0 0-16,0 0-15,-37 0 32,37 0-17,-1 0 1,1 0-16,-36 0 16,72 36-1,-73-36 1,37 0-1,-1 37 1,1-37 0,0 36-1,-37-36-15,1 0 16,-1 0 0,1 0-1,35 0 1,-35 0-16,35 0 15,1 0 1,0 0 0,0 0-1,-1 0-15,-72 0 16,73 0 0,0 0-1,0 0 1,-37 0-16,37 0 15,-1 0 1,1 0 0,-36 36-1,35-36 17,1 0-17,0 0 1,-1 0-1,37 37 1,-36-37 0,0 0 15,36 36-15,-36-36 30,-1 0-46,1 0 47,0 0-31,-1 0 0,1 0 15,0 0 0,0 0 0,-1 0-15,1 0 15,0 0 0,-1 0 16,1 0 0,0 0-16,0 0 454,-1 0-391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3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8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6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5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6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9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6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6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8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0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1CB08-DD0B-478F-887C-C8CD2DE7DDE6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4F88C-00C4-4CA1-A415-10CAC1ADC9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9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ocumento1 - Wo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343"/>
            <a:ext cx="12192000" cy="6563566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625634" y="1815737"/>
            <a:ext cx="45719" cy="455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9361714" y="1815737"/>
            <a:ext cx="45719" cy="455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2648493" y="1815737"/>
            <a:ext cx="3709852" cy="65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5697581" y="1822268"/>
            <a:ext cx="3709852" cy="65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2648493" y="6270171"/>
            <a:ext cx="6713221" cy="1045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Entrada de lápiz 10"/>
              <p14:cNvContentPartPr/>
              <p14:nvPr/>
            </p14:nvContentPartPr>
            <p14:xfrm>
              <a:off x="2272526" y="1163623"/>
              <a:ext cx="7806600" cy="5656320"/>
            </p14:xfrm>
          </p:contentPart>
        </mc:Choice>
        <mc:Fallback>
          <p:pic>
            <p:nvPicPr>
              <p:cNvPr id="11" name="Entrada de lápiz 10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60646" y="1151743"/>
                <a:ext cx="7830360" cy="56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Entrada de lápiz 12"/>
              <p14:cNvContentPartPr/>
              <p14:nvPr/>
            </p14:nvContentPartPr>
            <p14:xfrm>
              <a:off x="10776806" y="5947303"/>
              <a:ext cx="1073880" cy="349200"/>
            </p14:xfrm>
          </p:contentPart>
        </mc:Choice>
        <mc:Fallback>
          <p:pic>
            <p:nvPicPr>
              <p:cNvPr id="13" name="Entrada de lápiz 1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764926" y="5935423"/>
                <a:ext cx="109764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9" name="Entrada de lápiz 18"/>
              <p14:cNvContentPartPr/>
              <p14:nvPr/>
            </p14:nvContentPartPr>
            <p14:xfrm>
              <a:off x="10512206" y="6358783"/>
              <a:ext cx="1545840" cy="501480"/>
            </p14:xfrm>
          </p:contentPart>
        </mc:Choice>
        <mc:Fallback>
          <p:pic>
            <p:nvPicPr>
              <p:cNvPr id="19" name="Entrada de lápiz 1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500326" y="6346903"/>
                <a:ext cx="1569600" cy="52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47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1</cp:revision>
  <dcterms:created xsi:type="dcterms:W3CDTF">2023-02-08T20:59:16Z</dcterms:created>
  <dcterms:modified xsi:type="dcterms:W3CDTF">2023-02-08T20:59:27Z</dcterms:modified>
</cp:coreProperties>
</file>